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2"/>
  </p:sldMasterIdLst>
  <p:sldIdLst>
    <p:sldId id="256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5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40"/>
    <p:restoredTop sz="94752"/>
  </p:normalViewPr>
  <p:slideViewPr>
    <p:cSldViewPr snapToGrid="0">
      <p:cViewPr varScale="1">
        <p:scale>
          <a:sx n="63" d="100"/>
          <a:sy n="63" d="100"/>
        </p:scale>
        <p:origin x="1074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1.xml" Id="rId3" /><Relationship Type="http://schemas.openxmlformats.org/officeDocument/2006/relationships/tableStyles" Target="tableStyles.xml" Id="rId7" /><Relationship Type="http://schemas.openxmlformats.org/officeDocument/2006/relationships/slideMaster" Target="slideMasters/slideMaster1.xml" Id="rId2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customXml" Target="/customXml/item2.xml" Id="R8351bc23e71740b3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CD20-1CBB-3D4E-937C-32E10567B89C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18FC-47C9-CC4E-85D8-61A47DF22A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7B82A2D-D0A1-E355-06AB-1032AF6D5E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1438" y="0"/>
            <a:ext cx="9962668" cy="70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19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CD20-1CBB-3D4E-937C-32E10567B89C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18FC-47C9-CC4E-85D8-61A47DF22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9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CD20-1CBB-3D4E-937C-32E10567B89C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18FC-47C9-CC4E-85D8-61A47DF22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CD20-1CBB-3D4E-937C-32E10567B89C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18FC-47C9-CC4E-85D8-61A47DF22A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BFB4A7E-903E-9CF6-740D-43B64DB011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8588" y="0"/>
            <a:ext cx="10044113" cy="709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54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CD20-1CBB-3D4E-937C-32E10567B89C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18FC-47C9-CC4E-85D8-61A47DF22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0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CD20-1CBB-3D4E-937C-32E10567B89C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18FC-47C9-CC4E-85D8-61A47DF22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1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CD20-1CBB-3D4E-937C-32E10567B89C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18FC-47C9-CC4E-85D8-61A47DF22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52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CD20-1CBB-3D4E-937C-32E10567B89C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18FC-47C9-CC4E-85D8-61A47DF22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04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CD20-1CBB-3D4E-937C-32E10567B89C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18FC-47C9-CC4E-85D8-61A47DF22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52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CD20-1CBB-3D4E-937C-32E10567B89C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18FC-47C9-CC4E-85D8-61A47DF22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4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CD20-1CBB-3D4E-937C-32E10567B89C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18FC-47C9-CC4E-85D8-61A47DF22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30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16CD20-1CBB-3D4E-937C-32E10567B89C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E918FC-47C9-CC4E-85D8-61A47DF22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2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B8BB2A99-0B21-EC4C-7358-B56E69E5EA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9649" y="719598"/>
            <a:ext cx="4843348" cy="33528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r>
              <a:rPr lang="en-GB" sz="1100" b="1" dirty="0" err="1">
                <a:solidFill>
                  <a:srgbClr val="EB5D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Blwyddyn</a:t>
            </a:r>
            <a:r>
              <a:rPr lang="en-GB" sz="1100" b="1" dirty="0">
                <a:solidFill>
                  <a:srgbClr val="EB5D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1100" b="1" dirty="0" err="1">
                <a:solidFill>
                  <a:srgbClr val="EB5D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Tymor</a:t>
            </a:r>
            <a:r>
              <a:rPr lang="en-GB" sz="1100" b="1" dirty="0">
                <a:solidFill>
                  <a:srgbClr val="EB5D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/Maes-</a:t>
            </a:r>
            <a:r>
              <a:rPr lang="en-GB" sz="1100" b="1" dirty="0" err="1">
                <a:solidFill>
                  <a:srgbClr val="EB5D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Teitl</a:t>
            </a:r>
            <a:r>
              <a:rPr lang="en-GB" sz="1100" b="1" dirty="0">
                <a:solidFill>
                  <a:srgbClr val="EB5D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thema ac is-</a:t>
            </a:r>
            <a:r>
              <a:rPr lang="en-GB" sz="1100" b="1" dirty="0" err="1">
                <a:solidFill>
                  <a:srgbClr val="EB5D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deitl</a:t>
            </a:r>
            <a:r>
              <a:rPr lang="en-GB" sz="1100" b="1" dirty="0">
                <a:solidFill>
                  <a:srgbClr val="EB5D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</a:t>
            </a:r>
            <a:r>
              <a:rPr lang="en-GB" sz="1100" b="1" dirty="0" err="1">
                <a:solidFill>
                  <a:srgbClr val="EB5D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astudiaeth</a:t>
            </a:r>
            <a:r>
              <a:rPr lang="en-GB" sz="1100" b="1" dirty="0">
                <a:solidFill>
                  <a:srgbClr val="EB5D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dirty="0" err="1">
                <a:solidFill>
                  <a:srgbClr val="EB5D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mewn</a:t>
            </a:r>
            <a:r>
              <a:rPr lang="en-GB" sz="1100" b="1" dirty="0">
                <a:solidFill>
                  <a:srgbClr val="EB5D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D467D8-8687-7573-F479-201A5BC3483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486006" y="746757"/>
            <a:ext cx="3310345" cy="335280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32500" lnSpcReduction="20000"/>
          </a:bodyPr>
          <a:lstStyle/>
          <a:p>
            <a:pPr marL="0" algn="l" rtl="0" eaLnBrk="1" fontAlgn="t" latinLnBrk="0" hangingPunct="1">
              <a:buNone/>
            </a:pPr>
            <a:r>
              <a:rPr lang="en-GB" dirty="0" err="1">
                <a:solidFill>
                  <a:srgbClr val="000000"/>
                </a:solidFill>
                <a:latin typeface="Proxima Nova" panose="02000506030000020004" pitchFamily="2" charset="0"/>
              </a:rPr>
              <a:t>Testun</a:t>
            </a:r>
            <a:r>
              <a:rPr lang="en-GB" dirty="0">
                <a:solidFill>
                  <a:srgbClr val="000000"/>
                </a:solidFill>
                <a:latin typeface="Proxima Nova" panose="02000506030000020004" pitchFamily="2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Proxima Nova" panose="02000506030000020004" pitchFamily="2" charset="0"/>
              </a:rPr>
              <a:t>yma</a:t>
            </a:r>
            <a:endParaRPr lang="en-GB" dirty="0">
              <a:solidFill>
                <a:srgbClr val="000000"/>
              </a:solidFill>
              <a:latin typeface="Proxima Nova" panose="02000506030000020004" pitchFamily="2" charset="0"/>
            </a:endParaRPr>
          </a:p>
          <a:p>
            <a:pPr marL="0" algn="l" rtl="0" eaLnBrk="1" fontAlgn="t" latinLnBrk="0" hangingPunct="1">
              <a:buNone/>
            </a:pPr>
            <a:r>
              <a:rPr lang="en-GB" sz="1800" u="none" strike="noStrike" dirty="0" err="1">
                <a:solidFill>
                  <a:srgbClr val="000000"/>
                </a:solidFill>
                <a:effectLst/>
                <a:latin typeface="Proxima Nova" panose="02000506030000020004" pitchFamily="2" charset="0"/>
              </a:rPr>
              <a:t>Testun</a:t>
            </a:r>
            <a:r>
              <a:rPr lang="en-GB" sz="1800" u="none" strike="noStrike" dirty="0">
                <a:solidFill>
                  <a:srgbClr val="000000"/>
                </a:solidFill>
                <a:effectLst/>
                <a:latin typeface="Proxima Nova" panose="02000506030000020004" pitchFamily="2" charset="0"/>
              </a:rPr>
              <a:t> </a:t>
            </a:r>
            <a:r>
              <a:rPr lang="en-GB" sz="1800" u="none" strike="noStrike" dirty="0" err="1">
                <a:solidFill>
                  <a:srgbClr val="000000"/>
                </a:solidFill>
                <a:effectLst/>
                <a:latin typeface="Proxima Nova" panose="02000506030000020004" pitchFamily="2" charset="0"/>
              </a:rPr>
              <a:t>yma</a:t>
            </a:r>
            <a:endParaRPr lang="en-GB" sz="1800" u="none" strike="noStrike" dirty="0">
              <a:solidFill>
                <a:srgbClr val="000000"/>
              </a:solidFill>
              <a:effectLst/>
              <a:latin typeface="Proxima Nova" panose="02000506030000020004" pitchFamily="2" charset="0"/>
            </a:endParaRPr>
          </a:p>
          <a:p>
            <a:pPr marL="0" algn="l" rtl="0" eaLnBrk="1" fontAlgn="t" latinLnBrk="0" hangingPunct="1">
              <a:buNone/>
            </a:pPr>
            <a:r>
              <a:rPr lang="en-GB" dirty="0" err="1">
                <a:solidFill>
                  <a:srgbClr val="000000"/>
                </a:solidFill>
                <a:latin typeface="Proxima Nova" panose="02000506030000020004" pitchFamily="2" charset="0"/>
              </a:rPr>
              <a:t>Testun</a:t>
            </a:r>
            <a:r>
              <a:rPr lang="en-GB" dirty="0">
                <a:solidFill>
                  <a:srgbClr val="000000"/>
                </a:solidFill>
                <a:latin typeface="Proxima Nova" panose="02000506030000020004" pitchFamily="2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Proxima Nova" panose="02000506030000020004" pitchFamily="2" charset="0"/>
              </a:rPr>
              <a:t>yma</a:t>
            </a:r>
            <a:endParaRPr lang="en-GB" dirty="0">
              <a:solidFill>
                <a:srgbClr val="000000"/>
              </a:solidFill>
              <a:latin typeface="Proxima Nova" panose="02000506030000020004" pitchFamily="2" charset="0"/>
            </a:endParaRPr>
          </a:p>
          <a:p>
            <a:pPr marL="0" algn="l" rtl="0" eaLnBrk="1" fontAlgn="t" latinLnBrk="0" hangingPunct="1">
              <a:buNone/>
            </a:pPr>
            <a:r>
              <a:rPr lang="en-GB" dirty="0" err="1">
                <a:solidFill>
                  <a:srgbClr val="000000"/>
                </a:solidFill>
                <a:latin typeface="Proxima Nova" panose="02000506030000020004" pitchFamily="2" charset="0"/>
              </a:rPr>
              <a:t>T</a:t>
            </a:r>
            <a:r>
              <a:rPr lang="en-GB" sz="1800" u="none" strike="noStrike" dirty="0" err="1">
                <a:solidFill>
                  <a:srgbClr val="000000"/>
                </a:solidFill>
                <a:effectLst/>
                <a:latin typeface="Proxima Nova" panose="02000506030000020004" pitchFamily="2" charset="0"/>
              </a:rPr>
              <a:t>estun</a:t>
            </a:r>
            <a:r>
              <a:rPr lang="en-GB" sz="1800" u="none" strike="noStrike" dirty="0">
                <a:solidFill>
                  <a:srgbClr val="000000"/>
                </a:solidFill>
                <a:effectLst/>
                <a:latin typeface="Proxima Nova" panose="02000506030000020004" pitchFamily="2" charset="0"/>
              </a:rPr>
              <a:t> </a:t>
            </a:r>
            <a:r>
              <a:rPr lang="en-GB" sz="1800" u="none" strike="noStrike" dirty="0" err="1">
                <a:solidFill>
                  <a:srgbClr val="000000"/>
                </a:solidFill>
                <a:effectLst/>
                <a:latin typeface="Proxima Nova" panose="02000506030000020004" pitchFamily="2" charset="0"/>
              </a:rPr>
              <a:t>yma</a:t>
            </a:r>
            <a:endParaRPr lang="en-GB" sz="1800" u="none" strike="noStrike" dirty="0">
              <a:effectLst/>
              <a:latin typeface="Proxima Nova" panose="02000506030000020004" pitchFamily="2" charset="0"/>
            </a:endParaRPr>
          </a:p>
          <a:p>
            <a:pPr algn="ctr">
              <a:spcAft>
                <a:spcPts val="400"/>
              </a:spcAft>
              <a:buNone/>
            </a:pPr>
            <a:endParaRPr lang="en-GB" sz="1000" dirty="0">
              <a:effectLst/>
              <a:latin typeface="Proxima Nova" panose="02000506030000020004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9A9D13-4225-8FEF-59F3-FACE6E30787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0233" y="1295745"/>
            <a:ext cx="1759527" cy="114819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GB" sz="1000" kern="0" dirty="0" err="1">
                <a:latin typeface="Proxima Nova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Llun</a:t>
            </a:r>
            <a:r>
              <a:rPr lang="en-GB" sz="1000" kern="0" dirty="0">
                <a:latin typeface="Proxima Nova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00" kern="0" dirty="0" err="1">
                <a:latin typeface="Proxima Nova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yma</a:t>
            </a:r>
            <a:endParaRPr lang="en-GB" sz="1000" kern="100" dirty="0">
              <a:latin typeface="Proxima Nova" panose="02000506030000020004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570FC2-D081-012E-4C52-B8B6452087B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083724" y="1295745"/>
            <a:ext cx="1759527" cy="114819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GB" sz="1000" kern="0" dirty="0" err="1">
                <a:solidFill>
                  <a:srgbClr val="646B6B"/>
                </a:solidFill>
                <a:latin typeface="Proxima Nova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Llun</a:t>
            </a:r>
            <a:r>
              <a:rPr lang="en-GB" sz="1000" kern="0" dirty="0">
                <a:solidFill>
                  <a:srgbClr val="646B6B"/>
                </a:solidFill>
                <a:latin typeface="Proxima Nova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00" kern="0" dirty="0" err="1">
                <a:solidFill>
                  <a:srgbClr val="646B6B"/>
                </a:solidFill>
                <a:latin typeface="Proxima Nova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yma</a:t>
            </a:r>
            <a:endParaRPr lang="en-GB" sz="1000" kern="100" dirty="0">
              <a:latin typeface="Proxima Nova" panose="02000506030000020004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268C2C-D2D0-E2E0-461B-B7FAFB4A1CB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037215" y="1295745"/>
            <a:ext cx="1759527" cy="114819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GB" sz="1000" kern="0" dirty="0" err="1">
                <a:solidFill>
                  <a:srgbClr val="646B6B"/>
                </a:solidFill>
                <a:latin typeface="Proxima Nova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Llun</a:t>
            </a:r>
            <a:r>
              <a:rPr lang="en-GB" sz="1000" kern="0" dirty="0">
                <a:solidFill>
                  <a:srgbClr val="646B6B"/>
                </a:solidFill>
                <a:latin typeface="Proxima Nova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00" kern="0" dirty="0" err="1">
                <a:solidFill>
                  <a:srgbClr val="646B6B"/>
                </a:solidFill>
                <a:latin typeface="Proxima Nova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yma</a:t>
            </a:r>
            <a:endParaRPr lang="en-GB" sz="1000" kern="100" dirty="0">
              <a:latin typeface="Proxima Nova" panose="02000506030000020004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EB3FAE-CF0D-0154-DF26-F4C47DC0B66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982393" y="1295745"/>
            <a:ext cx="1759527" cy="114819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GB" sz="1000" kern="0" dirty="0" err="1">
                <a:solidFill>
                  <a:srgbClr val="646B6B"/>
                </a:solidFill>
                <a:latin typeface="Proxima Nova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Llun</a:t>
            </a:r>
            <a:r>
              <a:rPr lang="en-GB" sz="1000" kern="0" dirty="0">
                <a:solidFill>
                  <a:srgbClr val="646B6B"/>
                </a:solidFill>
                <a:latin typeface="Proxima Nova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00" kern="0" dirty="0" err="1">
                <a:solidFill>
                  <a:srgbClr val="646B6B"/>
                </a:solidFill>
                <a:latin typeface="Proxima Nova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yma</a:t>
            </a:r>
            <a:endParaRPr lang="en-GB" sz="1000" kern="100" dirty="0">
              <a:latin typeface="Proxima Nova" panose="02000506030000020004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4604E5-9DE7-68A8-2169-011BB33587D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44196" y="1295745"/>
            <a:ext cx="1759527" cy="114819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GB" sz="1000" kern="0" dirty="0" err="1">
                <a:solidFill>
                  <a:srgbClr val="646B6B"/>
                </a:solidFill>
                <a:latin typeface="Proxima Nova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Llun</a:t>
            </a:r>
            <a:r>
              <a:rPr lang="en-GB" sz="1000" kern="0" dirty="0">
                <a:solidFill>
                  <a:srgbClr val="646B6B"/>
                </a:solidFill>
                <a:latin typeface="Proxima Nova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00" kern="0" dirty="0" err="1">
                <a:solidFill>
                  <a:srgbClr val="646B6B"/>
                </a:solidFill>
                <a:latin typeface="Proxima Nova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yma</a:t>
            </a:r>
            <a:endParaRPr lang="en-GB" sz="1000" kern="100" dirty="0">
              <a:latin typeface="Proxima Nova" panose="02000506030000020004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8A5BAA5-93F4-C5E8-3E10-8D81913BA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990962" y="2980655"/>
            <a:ext cx="5833114" cy="1699410"/>
            <a:chOff x="1990962" y="2980655"/>
            <a:chExt cx="5833114" cy="146987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E252933-3ED9-BFE0-198F-2F5A205B323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1990962" y="2980655"/>
              <a:ext cx="1" cy="14698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B56E84E-1E6E-D63A-2331-F9AB799650C0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3935896" y="2980655"/>
              <a:ext cx="1" cy="14698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C4B7123-5EAA-264B-A4F9-7EA4A6FB4A0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5880829" y="2980655"/>
              <a:ext cx="1" cy="14698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6043BDA-E43E-D6B8-C6F4-04A23E900EA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7824075" y="2980655"/>
              <a:ext cx="1" cy="14698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B185F51-2494-8A6B-FA4B-27CB4841B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990962" y="5104095"/>
            <a:ext cx="5833114" cy="1699410"/>
            <a:chOff x="1990962" y="2980655"/>
            <a:chExt cx="5833114" cy="1469876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72BD5C5-3434-D0AE-4273-F42CB0EC23E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1990962" y="2980655"/>
              <a:ext cx="1" cy="14698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3EF73B8-F0CA-862F-08BE-D5613B8B750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3935896" y="2980655"/>
              <a:ext cx="1" cy="14698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A513016-DB5C-4BEF-B2D5-43B1BE1B9733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5880829" y="2980655"/>
              <a:ext cx="1" cy="14698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32F0F08-ABFA-E689-B5D5-0D0C929FEC77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7824075" y="2980655"/>
              <a:ext cx="1" cy="14698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6D6AC33-E712-D6ED-6994-E6F7D964E7D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8670" y="2916382"/>
            <a:ext cx="1860370" cy="1763683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GB" sz="1000" kern="0" dirty="0" err="1">
                <a:solidFill>
                  <a:srgbClr val="646B6B"/>
                </a:solidFill>
                <a:effectLst/>
                <a:latin typeface="Proxima Nova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Testun</a:t>
            </a:r>
            <a:r>
              <a:rPr lang="en-GB" sz="1000" kern="0" dirty="0">
                <a:solidFill>
                  <a:srgbClr val="646B6B"/>
                </a:solidFill>
                <a:effectLst/>
                <a:latin typeface="Proxima Nova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00" kern="0" dirty="0" err="1">
                <a:solidFill>
                  <a:srgbClr val="646B6B"/>
                </a:solidFill>
                <a:effectLst/>
                <a:latin typeface="Proxima Nova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yma</a:t>
            </a:r>
            <a:endParaRPr lang="en-GB" sz="1000" kern="100" dirty="0">
              <a:effectLst/>
              <a:latin typeface="Proxima Nova" panose="02000506030000020004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33DFCBF-D248-5542-AF6F-317E9CFD4EF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048163" y="2916382"/>
            <a:ext cx="1860370" cy="1763683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GB" sz="1000" kern="0" dirty="0" err="1">
                <a:solidFill>
                  <a:srgbClr val="646B6B"/>
                </a:solidFill>
                <a:latin typeface="Proxima Nova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Testun</a:t>
            </a:r>
            <a:r>
              <a:rPr lang="en-GB" sz="1000" kern="0" dirty="0">
                <a:solidFill>
                  <a:srgbClr val="646B6B"/>
                </a:solidFill>
                <a:latin typeface="Proxima Nova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00" kern="0" dirty="0" err="1">
                <a:solidFill>
                  <a:srgbClr val="646B6B"/>
                </a:solidFill>
                <a:latin typeface="Proxima Nova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yma</a:t>
            </a:r>
            <a:endParaRPr lang="en-GB" sz="1000" kern="100" dirty="0">
              <a:latin typeface="Proxima Nova" panose="02000506030000020004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A96C4B4-72C6-F9EC-4CA1-5DE4A53DB22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92372" y="2916382"/>
            <a:ext cx="1860370" cy="1763683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GB" sz="1000" kern="0" dirty="0" err="1">
                <a:solidFill>
                  <a:srgbClr val="646B6B"/>
                </a:solidFill>
                <a:latin typeface="Proxima Nova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Testun</a:t>
            </a:r>
            <a:r>
              <a:rPr lang="en-GB" sz="1000" kern="0" dirty="0">
                <a:solidFill>
                  <a:srgbClr val="646B6B"/>
                </a:solidFill>
                <a:latin typeface="Proxima Nova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00" kern="0" dirty="0" err="1">
                <a:solidFill>
                  <a:srgbClr val="646B6B"/>
                </a:solidFill>
                <a:latin typeface="Proxima Nova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yma</a:t>
            </a:r>
            <a:endParaRPr lang="en-GB" sz="1000" kern="100" dirty="0">
              <a:latin typeface="Proxima Nova" panose="02000506030000020004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51C919F-2AE4-46E1-CBDB-A0DBB320DB8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936581" y="2916382"/>
            <a:ext cx="1860370" cy="1763683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GB" sz="1000" kern="0" dirty="0" err="1">
                <a:solidFill>
                  <a:srgbClr val="646B6B"/>
                </a:solidFill>
                <a:latin typeface="Proxima Nova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Testun</a:t>
            </a:r>
            <a:r>
              <a:rPr lang="en-GB" sz="1000" kern="0" dirty="0">
                <a:solidFill>
                  <a:srgbClr val="646B6B"/>
                </a:solidFill>
                <a:latin typeface="Proxima Nova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00" kern="0" dirty="0" err="1">
                <a:solidFill>
                  <a:srgbClr val="646B6B"/>
                </a:solidFill>
                <a:latin typeface="Proxima Nova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yma</a:t>
            </a:r>
            <a:endParaRPr lang="en-GB" sz="1000" kern="100" dirty="0">
              <a:latin typeface="Proxima Nova" panose="02000506030000020004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0D20AC0-93D9-34D5-C9AA-F45A5A123CD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880790" y="2916382"/>
            <a:ext cx="1860371" cy="1763683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GB" sz="1000" kern="0" dirty="0" err="1">
                <a:solidFill>
                  <a:srgbClr val="646B6B"/>
                </a:solidFill>
                <a:latin typeface="Proxima Nova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Testun</a:t>
            </a:r>
            <a:r>
              <a:rPr lang="en-GB" sz="1000" kern="0" dirty="0">
                <a:solidFill>
                  <a:srgbClr val="646B6B"/>
                </a:solidFill>
                <a:latin typeface="Proxima Nova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00" kern="0" dirty="0" err="1">
                <a:solidFill>
                  <a:srgbClr val="646B6B"/>
                </a:solidFill>
                <a:latin typeface="Proxima Nova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yma</a:t>
            </a:r>
            <a:endParaRPr lang="en-GB" sz="1000" kern="100" dirty="0">
              <a:latin typeface="Proxima Nova" panose="02000506030000020004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185B324-0FB5-2636-58D9-F048449EE07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8670" y="5060142"/>
            <a:ext cx="1860370" cy="1763683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GB" sz="1000" kern="0" dirty="0" err="1">
                <a:solidFill>
                  <a:srgbClr val="646B6B"/>
                </a:solidFill>
                <a:latin typeface="Proxima Nova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Testun</a:t>
            </a:r>
            <a:r>
              <a:rPr lang="en-GB" sz="1000" kern="0" dirty="0">
                <a:solidFill>
                  <a:srgbClr val="646B6B"/>
                </a:solidFill>
                <a:latin typeface="Proxima Nova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00" kern="0" dirty="0" err="1">
                <a:solidFill>
                  <a:srgbClr val="646B6B"/>
                </a:solidFill>
                <a:latin typeface="Proxima Nova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yma</a:t>
            </a:r>
            <a:endParaRPr lang="en-GB" sz="1000" kern="100" dirty="0">
              <a:latin typeface="Proxima Nova" panose="02000506030000020004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5C92BAD-FB82-B5CB-8911-CF390208196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048163" y="5060142"/>
            <a:ext cx="1860370" cy="1763683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GB" sz="1000" kern="0" dirty="0" err="1">
                <a:solidFill>
                  <a:srgbClr val="646B6B"/>
                </a:solidFill>
                <a:latin typeface="Proxima Nova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Testun</a:t>
            </a:r>
            <a:r>
              <a:rPr lang="en-GB" sz="1000" kern="0" dirty="0">
                <a:solidFill>
                  <a:srgbClr val="646B6B"/>
                </a:solidFill>
                <a:latin typeface="Proxima Nova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00" kern="0" dirty="0" err="1">
                <a:solidFill>
                  <a:srgbClr val="646B6B"/>
                </a:solidFill>
                <a:latin typeface="Proxima Nova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yma</a:t>
            </a:r>
            <a:endParaRPr lang="en-GB" sz="1000" kern="100" dirty="0">
              <a:latin typeface="Proxima Nova" panose="02000506030000020004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0DAE948-B991-65AA-E467-1A5191D898B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92372" y="5060142"/>
            <a:ext cx="1860370" cy="1763683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GB" sz="1000" kern="0" dirty="0" err="1">
                <a:solidFill>
                  <a:srgbClr val="646B6B"/>
                </a:solidFill>
                <a:latin typeface="Proxima Nova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Testun</a:t>
            </a:r>
            <a:r>
              <a:rPr lang="en-GB" sz="1000" kern="0" dirty="0">
                <a:solidFill>
                  <a:srgbClr val="646B6B"/>
                </a:solidFill>
                <a:latin typeface="Proxima Nova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00" kern="0" dirty="0" err="1">
                <a:solidFill>
                  <a:srgbClr val="646B6B"/>
                </a:solidFill>
                <a:latin typeface="Proxima Nova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yma</a:t>
            </a:r>
            <a:endParaRPr lang="en-GB" sz="1000" kern="100" dirty="0">
              <a:latin typeface="Proxima Nova" panose="02000506030000020004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C4452CC-CD57-1B1B-557A-BCB11FB9297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936581" y="5060142"/>
            <a:ext cx="1860370" cy="1763683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GB" sz="1000" kern="0" dirty="0" err="1">
                <a:solidFill>
                  <a:srgbClr val="646B6B"/>
                </a:solidFill>
                <a:latin typeface="Proxima Nova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Testun</a:t>
            </a:r>
            <a:r>
              <a:rPr lang="en-GB" sz="1000" kern="0" dirty="0">
                <a:solidFill>
                  <a:srgbClr val="646B6B"/>
                </a:solidFill>
                <a:latin typeface="Proxima Nova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00" kern="0" dirty="0" err="1">
                <a:solidFill>
                  <a:srgbClr val="646B6B"/>
                </a:solidFill>
                <a:latin typeface="Proxima Nova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yma</a:t>
            </a:r>
            <a:endParaRPr lang="en-GB" sz="1000" kern="100" dirty="0">
              <a:latin typeface="Proxima Nova" panose="02000506030000020004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ADDC15D-C481-1126-9C69-83E6D3DBEBF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880790" y="5060142"/>
            <a:ext cx="1860371" cy="1763683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GB" sz="1000" kern="0" dirty="0" err="1">
                <a:solidFill>
                  <a:srgbClr val="646B6B"/>
                </a:solidFill>
                <a:latin typeface="Proxima Nova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Testun</a:t>
            </a:r>
            <a:r>
              <a:rPr lang="en-GB" sz="1000" kern="0" dirty="0">
                <a:solidFill>
                  <a:srgbClr val="646B6B"/>
                </a:solidFill>
                <a:latin typeface="Proxima Nova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00" kern="0" dirty="0" err="1">
                <a:solidFill>
                  <a:srgbClr val="646B6B"/>
                </a:solidFill>
                <a:latin typeface="Proxima Nova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yma</a:t>
            </a:r>
            <a:endParaRPr lang="en-GB" sz="1000" kern="100" dirty="0">
              <a:latin typeface="Proxima Nova" panose="02000506030000020004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8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d3c4172d526e4b2384ade4b889302c76" /></Relationships>
</file>

<file path=customXml/item2.xml><?xml version="1.0" encoding="utf-8"?>
<metadata xmlns="http://www.objective.com/ecm/document/metadata/FF3C5B18883D4E21973B57C2EEED7FD1" version="1.0.0">
  <systemFields>
    <field name="Objective-Id">
      <value order="0">A58135623</value>
    </field>
    <field name="Objective-Title">
      <value order="0">CfW storyboard CYM v3</value>
    </field>
    <field name="Objective-Description">
      <value order="0"/>
    </field>
    <field name="Objective-CreationStamp">
      <value order="0">2025-05-20T13:56:43Z</value>
    </field>
    <field name="Objective-IsApproved">
      <value order="0">false</value>
    </field>
    <field name="Objective-IsPublished">
      <value order="0">true</value>
    </field>
    <field name="Objective-DatePublished">
      <value order="0">2025-05-21T08:12:07Z</value>
    </field>
    <field name="Objective-ModificationStamp">
      <value order="0">2025-05-21T08:12:07Z</value>
    </field>
    <field name="Objective-Owner">
      <value order="0">De Benedictis, Rachel (ECWL - Curriculum &amp; Assessment)</value>
    </field>
    <field name="Objective-Path">
      <value order="0">Objective Global Folder:#Business File Plan:WG Organisational Groups:OLD - Pre April 2024 - Public Services &amp; Welsh Language (PSWL):Public Services &amp; Welsh Language (PSWL) - Education - (NEW) Curriculum &amp; Assessment Division:1 - Save:STRATEGY:Curriculum Strategy - YR-A:Curriculum Strategy - National support 2024-28:Curriculum Strategy - Curriculum Design 2024-28:Curriculum and Assessment Division - Curriculum Strategy Branch - Working Word - 2024-2026:FINAL TEMPLATES</value>
    </field>
    <field name="Objective-Parent">
      <value order="0">FINAL TEMPLATES</value>
    </field>
    <field name="Objective-State">
      <value order="0">Published</value>
    </field>
    <field name="Objective-VersionId">
      <value order="0">vA105393628</value>
    </field>
    <field name="Objective-Version">
      <value order="0">1.0</value>
    </field>
    <field name="Objective-VersionNumber">
      <value order="0">2</value>
    </field>
    <field name="Objective-VersionComment">
      <value order="0"/>
    </field>
    <field name="Objective-FileNumber">
      <value order="0">qA2275741</value>
    </field>
    <field name="Objective-Classification">
      <value order="0">Official</value>
    </field>
    <field name="Objective-Caveats">
      <value order="0"/>
    </field>
  </systemFields>
  <catalogues>
    <catalogue name="Document Type Catalogue" type="type" ori="id:cA14">
      <field name="Objective-Date Acquired">
        <value order="0">2025-05-19T23:00:00Z</value>
      </field>
      <field name="Objective-Official Translation">
        <value order="0"/>
      </field>
      <field name="Objective-Connect Creator">
        <value order="0"/>
      </field>
    </catalogue>
  </catalogues>
</metadata>
</file>

<file path=customXml/itemProps2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FF3C5B18883D4E21973B57C2EEED7FD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51</Words>
  <Application>Microsoft Office PowerPoint</Application>
  <PresentationFormat>A4 Paper (210x297 mm)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Proxima Nova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O'Neil, Mark</dc:creator>
  <cp:lastModifiedBy>De Benedictis, Rachel (ECWL - Curriculum &amp; Assessment)</cp:lastModifiedBy>
  <cp:revision>15</cp:revision>
  <dcterms:created xsi:type="dcterms:W3CDTF">2025-05-06T13:58:59Z</dcterms:created>
  <dcterms:modified xsi:type="dcterms:W3CDTF">2025-05-21T08:11:58Z</dcterms:modified>
</cp:core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Objective-Comment">
    <vt:lpwstr/>
  </op:property>
  <op:property fmtid="{D5CDD505-2E9C-101B-9397-08002B2CF9AE}" pid="3" name="Customer-Id">
    <vt:lpwstr>FF3C5B18883D4E21973B57C2EEED7FD1</vt:lpwstr>
  </op:property>
  <op:property fmtid="{D5CDD505-2E9C-101B-9397-08002B2CF9AE}" pid="4" name="Objective-Id">
    <vt:lpwstr>A58135623</vt:lpwstr>
  </op:property>
  <op:property fmtid="{D5CDD505-2E9C-101B-9397-08002B2CF9AE}" pid="5" name="Objective-Title">
    <vt:lpwstr>CfW storyboard CYM v3</vt:lpwstr>
  </op:property>
  <op:property fmtid="{D5CDD505-2E9C-101B-9397-08002B2CF9AE}" pid="6" name="Objective-Description">
    <vt:lpwstr/>
  </op:property>
  <op:property fmtid="{D5CDD505-2E9C-101B-9397-08002B2CF9AE}" pid="7" name="Objective-CreationStamp">
    <vt:filetime>2025-05-20T13:56:43Z</vt:filetime>
  </op:property>
  <op:property fmtid="{D5CDD505-2E9C-101B-9397-08002B2CF9AE}" pid="8" name="Objective-IsApproved">
    <vt:bool>false</vt:bool>
  </op:property>
  <op:property fmtid="{D5CDD505-2E9C-101B-9397-08002B2CF9AE}" pid="9" name="Objective-IsPublished">
    <vt:bool>true</vt:bool>
  </op:property>
  <op:property fmtid="{D5CDD505-2E9C-101B-9397-08002B2CF9AE}" pid="10" name="Objective-DatePublished">
    <vt:filetime>2025-05-21T08:12:07Z</vt:filetime>
  </op:property>
  <op:property fmtid="{D5CDD505-2E9C-101B-9397-08002B2CF9AE}" pid="11" name="Objective-ModificationStamp">
    <vt:filetime>2025-05-21T08:12:07Z</vt:filetime>
  </op:property>
  <op:property fmtid="{D5CDD505-2E9C-101B-9397-08002B2CF9AE}" pid="12" name="Objective-Owner">
    <vt:lpwstr>De Benedictis, Rachel (ECWL - Curriculum &amp; Assessment)</vt:lpwstr>
  </op:property>
  <op:property fmtid="{D5CDD505-2E9C-101B-9397-08002B2CF9AE}" pid="13" name="Objective-Path">
    <vt:lpwstr>Objective Global Folder:#Business File Plan:WG Organisational Groups:OLD - Pre April 2024 - Public Services &amp; Welsh Language (PSWL):Public Services &amp; Welsh Language (PSWL) - Education - (NEW) Curriculum &amp; Assessment Division:1 - Save:STRATEGY:Curriculum Strategy - YR-A:Curriculum Strategy - National support 2024-28:Curriculum Strategy - Curriculum Design 2024-28:Curriculum and Assessment Division - Curriculum Strategy Branch - Working Word - 2024-2026:FINAL TEMPLATES</vt:lpwstr>
  </op:property>
  <op:property fmtid="{D5CDD505-2E9C-101B-9397-08002B2CF9AE}" pid="14" name="Objective-Parent">
    <vt:lpwstr>FINAL TEMPLATES</vt:lpwstr>
  </op:property>
  <op:property fmtid="{D5CDD505-2E9C-101B-9397-08002B2CF9AE}" pid="15" name="Objective-State">
    <vt:lpwstr>Published</vt:lpwstr>
  </op:property>
  <op:property fmtid="{D5CDD505-2E9C-101B-9397-08002B2CF9AE}" pid="16" name="Objective-VersionId">
    <vt:lpwstr>vA105393628</vt:lpwstr>
  </op:property>
  <op:property fmtid="{D5CDD505-2E9C-101B-9397-08002B2CF9AE}" pid="17" name="Objective-Version">
    <vt:lpwstr>1.0</vt:lpwstr>
  </op:property>
  <op:property fmtid="{D5CDD505-2E9C-101B-9397-08002B2CF9AE}" pid="18" name="Objective-VersionNumber">
    <vt:r8>2</vt:r8>
  </op:property>
  <op:property fmtid="{D5CDD505-2E9C-101B-9397-08002B2CF9AE}" pid="19" name="Objective-VersionComment">
    <vt:lpwstr/>
  </op:property>
  <op:property fmtid="{D5CDD505-2E9C-101B-9397-08002B2CF9AE}" pid="20" name="Objective-FileNumber">
    <vt:lpwstr>qA2275741</vt:lpwstr>
  </op:property>
  <op:property fmtid="{D5CDD505-2E9C-101B-9397-08002B2CF9AE}" pid="21" name="Objective-Classification">
    <vt:lpwstr>Official</vt:lpwstr>
  </op:property>
  <op:property fmtid="{D5CDD505-2E9C-101B-9397-08002B2CF9AE}" pid="22" name="Objective-Caveats">
    <vt:lpwstr/>
  </op:property>
  <op:property fmtid="{D5CDD505-2E9C-101B-9397-08002B2CF9AE}" pid="23" name="Objective-Date Acquired">
    <vt:filetime>2025-05-19T23:00:00Z</vt:filetime>
  </op:property>
  <op:property fmtid="{D5CDD505-2E9C-101B-9397-08002B2CF9AE}" pid="24" name="Objective-Official Translation">
    <vt:lpwstr/>
  </op:property>
  <op:property fmtid="{D5CDD505-2E9C-101B-9397-08002B2CF9AE}" pid="25" name="Objective-Connect Creator">
    <vt:lpwstr/>
  </op:property>
</op:Properties>
</file>