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9"/>
  </p:notesMasterIdLst>
  <p:sldIdLst>
    <p:sldId id="256" r:id="rId6"/>
    <p:sldId id="289" r:id="rId7"/>
    <p:sldId id="274" r:id="rId8"/>
    <p:sldId id="293" r:id="rId9"/>
    <p:sldId id="257" r:id="rId10"/>
    <p:sldId id="294" r:id="rId11"/>
    <p:sldId id="271" r:id="rId12"/>
    <p:sldId id="273" r:id="rId13"/>
    <p:sldId id="272" r:id="rId14"/>
    <p:sldId id="290" r:id="rId15"/>
    <p:sldId id="281" r:id="rId16"/>
    <p:sldId id="275" r:id="rId17"/>
    <p:sldId id="265" r:id="rId18"/>
    <p:sldId id="259" r:id="rId19"/>
    <p:sldId id="286" r:id="rId20"/>
    <p:sldId id="267" r:id="rId21"/>
    <p:sldId id="261" r:id="rId22"/>
    <p:sldId id="266" r:id="rId23"/>
    <p:sldId id="262" r:id="rId24"/>
    <p:sldId id="264" r:id="rId25"/>
    <p:sldId id="287" r:id="rId26"/>
    <p:sldId id="269" r:id="rId27"/>
    <p:sldId id="29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nri, Awen (EPS - PLPL)" initials="PA(-P" lastIdx="1" clrIdx="0">
    <p:extLst>
      <p:ext uri="{19B8F6BF-5375-455C-9EA6-DF929625EA0E}">
        <p15:presenceInfo xmlns:p15="http://schemas.microsoft.com/office/powerpoint/2012/main" userId="S-1-5-21-2431647640-172777305-3518478359-521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CC4D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545" autoAdjust="0"/>
  </p:normalViewPr>
  <p:slideViewPr>
    <p:cSldViewPr snapToGrid="0">
      <p:cViewPr varScale="1">
        <p:scale>
          <a:sx n="56" d="100"/>
          <a:sy n="56" d="100"/>
        </p:scale>
        <p:origin x="106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019F53-5301-47BB-AEE8-1139B9EC60C2}" type="doc">
      <dgm:prSet loTypeId="urn:microsoft.com/office/officeart/2005/8/layout/orgChart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EAF0CDC-C21B-4B1E-8329-614088F6DA80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National exploration of pedagogy</a:t>
          </a:r>
          <a:endParaRPr lang="en-US" dirty="0">
            <a:solidFill>
              <a:schemeClr val="tx1"/>
            </a:solidFill>
          </a:endParaRPr>
        </a:p>
      </dgm:t>
    </dgm:pt>
    <dgm:pt modelId="{F147B74A-E951-44F2-B0AE-9A3973222EAD}" type="parTrans" cxnId="{83129472-57D9-44D2-966A-A587DE681AE4}">
      <dgm:prSet/>
      <dgm:spPr/>
      <dgm:t>
        <a:bodyPr/>
        <a:lstStyle/>
        <a:p>
          <a:endParaRPr lang="en-US"/>
        </a:p>
      </dgm:t>
    </dgm:pt>
    <dgm:pt modelId="{7C637976-C061-4A7F-A2FA-1E82298BFC7F}" type="sibTrans" cxnId="{83129472-57D9-44D2-966A-A587DE681AE4}">
      <dgm:prSet/>
      <dgm:spPr/>
      <dgm:t>
        <a:bodyPr/>
        <a:lstStyle/>
        <a:p>
          <a:endParaRPr lang="en-US"/>
        </a:p>
      </dgm:t>
    </dgm:pt>
    <dgm:pt modelId="{ACC297E9-84BE-441D-8AF0-FF59AF7EF7E8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Purpose-Driven Classroom</a:t>
          </a:r>
          <a:endParaRPr lang="en-US" dirty="0">
            <a:solidFill>
              <a:schemeClr val="tx1"/>
            </a:solidFill>
          </a:endParaRPr>
        </a:p>
      </dgm:t>
    </dgm:pt>
    <dgm:pt modelId="{B6B3C74A-7013-4E8D-A497-4F90DD5BA6BA}" type="parTrans" cxnId="{0D29762B-6623-4CCD-ACEF-A76E34A51F35}">
      <dgm:prSet/>
      <dgm:spPr/>
      <dgm:t>
        <a:bodyPr/>
        <a:lstStyle/>
        <a:p>
          <a:endParaRPr lang="en-US"/>
        </a:p>
      </dgm:t>
    </dgm:pt>
    <dgm:pt modelId="{475B0E42-C31E-44AD-A25E-AD2BD380E350}" type="sibTrans" cxnId="{0D29762B-6623-4CCD-ACEF-A76E34A51F35}">
      <dgm:prSet/>
      <dgm:spPr/>
      <dgm:t>
        <a:bodyPr/>
        <a:lstStyle/>
        <a:p>
          <a:endParaRPr lang="en-US"/>
        </a:p>
      </dgm:t>
    </dgm:pt>
    <dgm:pt modelId="{93E338B6-ABAE-4B1F-A526-B3149549580F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'Why it works?' Making sense through collaborative enquiry </a:t>
          </a:r>
        </a:p>
      </dgm:t>
    </dgm:pt>
    <dgm:pt modelId="{45D46446-CAFD-4187-AD5C-EC310CC2AA43}" type="parTrans" cxnId="{F9E59D20-9459-4CB8-8B82-245F56CE46B1}">
      <dgm:prSet/>
      <dgm:spPr/>
      <dgm:t>
        <a:bodyPr/>
        <a:lstStyle/>
        <a:p>
          <a:endParaRPr lang="en-US"/>
        </a:p>
      </dgm:t>
    </dgm:pt>
    <dgm:pt modelId="{A1D2FB72-38DB-44ED-9596-90E7541728A4}" type="sibTrans" cxnId="{F9E59D20-9459-4CB8-8B82-245F56CE46B1}">
      <dgm:prSet/>
      <dgm:spPr/>
      <dgm:t>
        <a:bodyPr/>
        <a:lstStyle/>
        <a:p>
          <a:endParaRPr lang="en-US"/>
        </a:p>
      </dgm:t>
    </dgm:pt>
    <dgm:pt modelId="{C0A35E85-943B-4D08-96B4-8E37E004E350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Common language and understanding of learning</a:t>
          </a:r>
        </a:p>
      </dgm:t>
    </dgm:pt>
    <dgm:pt modelId="{2D59061A-23BC-4B13-AC22-8F681E7D688D}" type="parTrans" cxnId="{D93074C2-2F31-478D-AEC7-07AA8D092847}">
      <dgm:prSet/>
      <dgm:spPr/>
      <dgm:t>
        <a:bodyPr/>
        <a:lstStyle/>
        <a:p>
          <a:endParaRPr lang="en-US"/>
        </a:p>
      </dgm:t>
    </dgm:pt>
    <dgm:pt modelId="{BF13237E-8C39-4CCC-9D95-6194D8481FF7}" type="sibTrans" cxnId="{D93074C2-2F31-478D-AEC7-07AA8D092847}">
      <dgm:prSet/>
      <dgm:spPr/>
      <dgm:t>
        <a:bodyPr/>
        <a:lstStyle/>
        <a:p>
          <a:endParaRPr lang="en-US"/>
        </a:p>
      </dgm:t>
    </dgm:pt>
    <dgm:pt modelId="{080EF535-0B90-4041-998A-0ACCB29B4256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00FFFF"/>
        </a:solidFill>
      </dgm:spPr>
      <dgm:t>
        <a:bodyPr/>
        <a:lstStyle/>
        <a:p>
          <a:r>
            <a:rPr lang="en-US" dirty="0" smtClean="0"/>
            <a:t>Talking and </a:t>
          </a:r>
          <a:r>
            <a:rPr lang="en-US" dirty="0" err="1" smtClean="0"/>
            <a:t>trialling</a:t>
          </a:r>
          <a:r>
            <a:rPr lang="en-US" dirty="0" smtClean="0"/>
            <a:t>?</a:t>
          </a:r>
          <a:endParaRPr lang="en-US" dirty="0"/>
        </a:p>
      </dgm:t>
    </dgm:pt>
    <dgm:pt modelId="{4A27523D-BC08-4B0A-8F47-49DD4163DD42}" type="parTrans" cxnId="{CFBA5E4E-2AD3-4C73-AA0F-35E3CE80E7CF}">
      <dgm:prSet/>
      <dgm:spPr/>
      <dgm:t>
        <a:bodyPr/>
        <a:lstStyle/>
        <a:p>
          <a:endParaRPr lang="en-US"/>
        </a:p>
      </dgm:t>
    </dgm:pt>
    <dgm:pt modelId="{F547A1DC-8B0F-4CE7-B425-92E6ACD56C33}" type="sibTrans" cxnId="{CFBA5E4E-2AD3-4C73-AA0F-35E3CE80E7CF}">
      <dgm:prSet/>
      <dgm:spPr/>
      <dgm:t>
        <a:bodyPr/>
        <a:lstStyle/>
        <a:p>
          <a:endParaRPr lang="en-US"/>
        </a:p>
      </dgm:t>
    </dgm:pt>
    <dgm:pt modelId="{EDC9B2E0-2C3D-4111-9150-4F8ACEC4FEB8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Professional Enquiry   -is it working and why?</a:t>
          </a:r>
        </a:p>
      </dgm:t>
    </dgm:pt>
    <dgm:pt modelId="{EE0FC459-A56C-464F-BCF4-A804FBB66E07}" type="parTrans" cxnId="{18F55F0C-C1B1-44D2-A084-9E8847A5410F}">
      <dgm:prSet/>
      <dgm:spPr/>
      <dgm:t>
        <a:bodyPr/>
        <a:lstStyle/>
        <a:p>
          <a:endParaRPr lang="en-US"/>
        </a:p>
      </dgm:t>
    </dgm:pt>
    <dgm:pt modelId="{0F887048-06F5-41F7-9193-9EC51BB0B729}" type="sibTrans" cxnId="{18F55F0C-C1B1-44D2-A084-9E8847A5410F}">
      <dgm:prSet/>
      <dgm:spPr/>
      <dgm:t>
        <a:bodyPr/>
        <a:lstStyle/>
        <a:p>
          <a:endParaRPr lang="en-US"/>
        </a:p>
      </dgm:t>
    </dgm:pt>
    <dgm:pt modelId="{AB0B6A0A-4910-4BEA-A747-BF2ABA017EE9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00FFFF"/>
        </a:solidFill>
      </dgm:spPr>
      <dgm:t>
        <a:bodyPr/>
        <a:lstStyle/>
        <a:p>
          <a:r>
            <a:rPr lang="en-US" dirty="0" smtClean="0"/>
            <a:t>'What works?'              -talking and sharing </a:t>
          </a:r>
        </a:p>
      </dgm:t>
    </dgm:pt>
    <dgm:pt modelId="{E54F01B4-785D-4DEC-A9F8-C40038C87E8A}" type="sibTrans" cxnId="{0B723A63-7B4A-40EE-AC9D-B4C9F503EC09}">
      <dgm:prSet/>
      <dgm:spPr/>
      <dgm:t>
        <a:bodyPr/>
        <a:lstStyle/>
        <a:p>
          <a:endParaRPr lang="en-US"/>
        </a:p>
      </dgm:t>
    </dgm:pt>
    <dgm:pt modelId="{6875EE18-5B18-427B-BFBE-43B1C6A4CA70}" type="parTrans" cxnId="{0B723A63-7B4A-40EE-AC9D-B4C9F503EC09}">
      <dgm:prSet/>
      <dgm:spPr/>
      <dgm:t>
        <a:bodyPr/>
        <a:lstStyle/>
        <a:p>
          <a:endParaRPr lang="en-US"/>
        </a:p>
      </dgm:t>
    </dgm:pt>
    <dgm:pt modelId="{87C2584A-BAC3-4FC7-AC0D-50AF9ECBC9A1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Research and Evaluation</a:t>
          </a:r>
        </a:p>
      </dgm:t>
    </dgm:pt>
    <dgm:pt modelId="{F6FCE16B-72E3-4702-822F-FC66832DAFB0}" type="parTrans" cxnId="{7F203CC3-349A-40A1-9E39-85C84BBEE971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5EA7A6C3-7148-48FD-A24C-A5F922E09282}" type="sibTrans" cxnId="{7F203CC3-349A-40A1-9E39-85C84BBEE971}">
      <dgm:prSet/>
      <dgm:spPr/>
      <dgm:t>
        <a:bodyPr/>
        <a:lstStyle/>
        <a:p>
          <a:endParaRPr lang="en-US"/>
        </a:p>
      </dgm:t>
    </dgm:pt>
    <dgm:pt modelId="{B5B7E9A8-B747-45CF-96C5-A3DCB9B51952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 Exploring current thinking and practice</a:t>
          </a:r>
          <a:endParaRPr lang="en-US" dirty="0">
            <a:solidFill>
              <a:schemeClr val="tx1"/>
            </a:solidFill>
          </a:endParaRPr>
        </a:p>
      </dgm:t>
    </dgm:pt>
    <dgm:pt modelId="{0C79CDFB-3687-4DF5-B03A-BAD7EBA653E6}" type="parTrans" cxnId="{637C6D3D-262C-4ED3-8FD0-34A3D4D686F2}">
      <dgm:prSet/>
      <dgm:spPr/>
      <dgm:t>
        <a:bodyPr/>
        <a:lstStyle/>
        <a:p>
          <a:endParaRPr lang="en-US"/>
        </a:p>
      </dgm:t>
    </dgm:pt>
    <dgm:pt modelId="{FE561704-C150-46B6-AC91-98AB3963A596}" type="sibTrans" cxnId="{637C6D3D-262C-4ED3-8FD0-34A3D4D686F2}">
      <dgm:prSet/>
      <dgm:spPr/>
      <dgm:t>
        <a:bodyPr/>
        <a:lstStyle/>
        <a:p>
          <a:endParaRPr lang="en-US"/>
        </a:p>
      </dgm:t>
    </dgm:pt>
    <dgm:pt modelId="{68F69F11-C12F-40C7-9048-FF4D5AAFD380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Pedagogy and realising the new curriculum</a:t>
          </a:r>
          <a:endParaRPr lang="en-US" dirty="0"/>
        </a:p>
      </dgm:t>
    </dgm:pt>
    <dgm:pt modelId="{09DE6DD3-A96F-4AB9-8A6B-47015F28A960}" type="sibTrans" cxnId="{DCCDB024-2E32-4739-AE53-4B0CBF482496}">
      <dgm:prSet/>
      <dgm:spPr/>
      <dgm:t>
        <a:bodyPr/>
        <a:lstStyle/>
        <a:p>
          <a:endParaRPr lang="en-US"/>
        </a:p>
      </dgm:t>
    </dgm:pt>
    <dgm:pt modelId="{8D222825-85BC-4321-A941-F88553EC3A6E}" type="parTrans" cxnId="{DCCDB024-2E32-4739-AE53-4B0CBF482496}">
      <dgm:prSet/>
      <dgm:spPr/>
      <dgm:t>
        <a:bodyPr/>
        <a:lstStyle/>
        <a:p>
          <a:endParaRPr lang="en-US"/>
        </a:p>
      </dgm:t>
    </dgm:pt>
    <dgm:pt modelId="{78839B2B-2045-4998-92FD-6B3B98E024E6}" type="pres">
      <dgm:prSet presAssocID="{5C019F53-5301-47BB-AEE8-1139B9EC60C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A7CA5D4-504B-440F-9725-53999399F5FC}" type="pres">
      <dgm:prSet presAssocID="{68F69F11-C12F-40C7-9048-FF4D5AAFD380}" presName="hierRoot1" presStyleCnt="0">
        <dgm:presLayoutVars>
          <dgm:hierBranch val="init"/>
        </dgm:presLayoutVars>
      </dgm:prSet>
      <dgm:spPr/>
    </dgm:pt>
    <dgm:pt modelId="{C7DEC303-B4FC-4644-BC3C-E675809D6BB7}" type="pres">
      <dgm:prSet presAssocID="{68F69F11-C12F-40C7-9048-FF4D5AAFD380}" presName="rootComposite1" presStyleCnt="0"/>
      <dgm:spPr/>
    </dgm:pt>
    <dgm:pt modelId="{7A2DFD79-4BB8-4EED-90D0-C3D8C920F4CF}" type="pres">
      <dgm:prSet presAssocID="{68F69F11-C12F-40C7-9048-FF4D5AAFD380}" presName="rootText1" presStyleLbl="node0" presStyleIdx="0" presStyleCnt="2" custScaleX="219391" custScaleY="46772" custLinFactX="17418" custLinFactNeighborX="100000" custLinFactNeighborY="-19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3B523E-0F22-45D9-BDBC-23BDC579F8B9}" type="pres">
      <dgm:prSet presAssocID="{68F69F11-C12F-40C7-9048-FF4D5AAFD38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447969B-23A9-4357-8541-92717A44A102}" type="pres">
      <dgm:prSet presAssocID="{68F69F11-C12F-40C7-9048-FF4D5AAFD380}" presName="hierChild2" presStyleCnt="0"/>
      <dgm:spPr/>
    </dgm:pt>
    <dgm:pt modelId="{DFC3F607-2A46-40E1-AD97-0AD0E958B293}" type="pres">
      <dgm:prSet presAssocID="{68F69F11-C12F-40C7-9048-FF4D5AAFD380}" presName="hierChild3" presStyleCnt="0"/>
      <dgm:spPr/>
    </dgm:pt>
    <dgm:pt modelId="{2DD2D5F4-6CE1-4EB9-8C3D-B86625D9AB09}" type="pres">
      <dgm:prSet presAssocID="{2EAF0CDC-C21B-4B1E-8329-614088F6DA80}" presName="hierRoot1" presStyleCnt="0">
        <dgm:presLayoutVars>
          <dgm:hierBranch val="init"/>
        </dgm:presLayoutVars>
      </dgm:prSet>
      <dgm:spPr/>
    </dgm:pt>
    <dgm:pt modelId="{97F1F7D8-5EC4-4F13-9496-6CB0A8954913}" type="pres">
      <dgm:prSet presAssocID="{2EAF0CDC-C21B-4B1E-8329-614088F6DA80}" presName="rootComposite1" presStyleCnt="0"/>
      <dgm:spPr/>
    </dgm:pt>
    <dgm:pt modelId="{3F60C6E4-B0D9-4CF9-A05E-C0654D1B9EAB}" type="pres">
      <dgm:prSet presAssocID="{2EAF0CDC-C21B-4B1E-8329-614088F6DA80}" presName="rootText1" presStyleLbl="node0" presStyleIdx="1" presStyleCnt="2" custLinFactNeighborX="-64580" custLinFactNeighborY="479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32AF0A-3CD3-4D2A-A4B7-FE7F995BF5C5}" type="pres">
      <dgm:prSet presAssocID="{2EAF0CDC-C21B-4B1E-8329-614088F6DA8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439D756-2B7F-4196-A10B-70D9036A2D26}" type="pres">
      <dgm:prSet presAssocID="{2EAF0CDC-C21B-4B1E-8329-614088F6DA80}" presName="hierChild2" presStyleCnt="0"/>
      <dgm:spPr/>
    </dgm:pt>
    <dgm:pt modelId="{FC596E43-4A33-44D2-A82E-1AF5AFC6E15E}" type="pres">
      <dgm:prSet presAssocID="{0C79CDFB-3687-4DF5-B03A-BAD7EBA653E6}" presName="Name37" presStyleLbl="parChTrans1D2" presStyleIdx="0" presStyleCnt="2"/>
      <dgm:spPr/>
      <dgm:t>
        <a:bodyPr/>
        <a:lstStyle/>
        <a:p>
          <a:endParaRPr lang="en-US"/>
        </a:p>
      </dgm:t>
    </dgm:pt>
    <dgm:pt modelId="{A084854C-4016-4273-B5ED-36104C266307}" type="pres">
      <dgm:prSet presAssocID="{B5B7E9A8-B747-45CF-96C5-A3DCB9B51952}" presName="hierRoot2" presStyleCnt="0">
        <dgm:presLayoutVars>
          <dgm:hierBranch val="init"/>
        </dgm:presLayoutVars>
      </dgm:prSet>
      <dgm:spPr/>
    </dgm:pt>
    <dgm:pt modelId="{6D33FEE3-8429-4342-B006-934118C3AC95}" type="pres">
      <dgm:prSet presAssocID="{B5B7E9A8-B747-45CF-96C5-A3DCB9B51952}" presName="rootComposite" presStyleCnt="0"/>
      <dgm:spPr/>
    </dgm:pt>
    <dgm:pt modelId="{7367D27B-01D9-4F03-81CA-F2F217A8FE74}" type="pres">
      <dgm:prSet presAssocID="{B5B7E9A8-B747-45CF-96C5-A3DCB9B51952}" presName="rootText" presStyleLbl="node2" presStyleIdx="0" presStyleCnt="2" custLinFactX="-88685" custLinFactNeighborX="-100000" custLinFactNeighborY="183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F314B5-856D-4C3B-B88B-39444BADA960}" type="pres">
      <dgm:prSet presAssocID="{B5B7E9A8-B747-45CF-96C5-A3DCB9B51952}" presName="rootConnector" presStyleLbl="node2" presStyleIdx="0" presStyleCnt="2"/>
      <dgm:spPr/>
      <dgm:t>
        <a:bodyPr/>
        <a:lstStyle/>
        <a:p>
          <a:endParaRPr lang="en-US"/>
        </a:p>
      </dgm:t>
    </dgm:pt>
    <dgm:pt modelId="{8C5BFE5D-68A3-4DDC-AE91-9BEB45666350}" type="pres">
      <dgm:prSet presAssocID="{B5B7E9A8-B747-45CF-96C5-A3DCB9B51952}" presName="hierChild4" presStyleCnt="0"/>
      <dgm:spPr/>
    </dgm:pt>
    <dgm:pt modelId="{F5700CD4-D746-4D9F-A6FF-E9D9333E1CF7}" type="pres">
      <dgm:prSet presAssocID="{6875EE18-5B18-427B-BFBE-43B1C6A4CA70}" presName="Name37" presStyleLbl="parChTrans1D3" presStyleIdx="0" presStyleCnt="2"/>
      <dgm:spPr/>
      <dgm:t>
        <a:bodyPr/>
        <a:lstStyle/>
        <a:p>
          <a:endParaRPr lang="en-US"/>
        </a:p>
      </dgm:t>
    </dgm:pt>
    <dgm:pt modelId="{68C5CEBD-355E-41CE-A892-DAD0C3A544F1}" type="pres">
      <dgm:prSet presAssocID="{AB0B6A0A-4910-4BEA-A747-BF2ABA017EE9}" presName="hierRoot2" presStyleCnt="0">
        <dgm:presLayoutVars>
          <dgm:hierBranch val="init"/>
        </dgm:presLayoutVars>
      </dgm:prSet>
      <dgm:spPr/>
    </dgm:pt>
    <dgm:pt modelId="{438A1842-5555-4203-8E71-DC2F64996763}" type="pres">
      <dgm:prSet presAssocID="{AB0B6A0A-4910-4BEA-A747-BF2ABA017EE9}" presName="rootComposite" presStyleCnt="0"/>
      <dgm:spPr/>
    </dgm:pt>
    <dgm:pt modelId="{55BDF3C3-FA6B-4311-8155-CA87CF3D6BEC}" type="pres">
      <dgm:prSet presAssocID="{AB0B6A0A-4910-4BEA-A747-BF2ABA017EE9}" presName="rootText" presStyleLbl="node3" presStyleIdx="0" presStyleCnt="2" custLinFactX="-65997" custLinFactNeighborX="-100000" custLinFactNeighborY="104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C8586B-EB97-4569-B6ED-3CEB37C1E2FF}" type="pres">
      <dgm:prSet presAssocID="{AB0B6A0A-4910-4BEA-A747-BF2ABA017EE9}" presName="rootConnector" presStyleLbl="node3" presStyleIdx="0" presStyleCnt="2"/>
      <dgm:spPr/>
      <dgm:t>
        <a:bodyPr/>
        <a:lstStyle/>
        <a:p>
          <a:endParaRPr lang="en-US"/>
        </a:p>
      </dgm:t>
    </dgm:pt>
    <dgm:pt modelId="{4A8173C5-8E42-496A-9A01-6FC3783171B8}" type="pres">
      <dgm:prSet presAssocID="{AB0B6A0A-4910-4BEA-A747-BF2ABA017EE9}" presName="hierChild4" presStyleCnt="0"/>
      <dgm:spPr/>
    </dgm:pt>
    <dgm:pt modelId="{C0DF9868-58AF-4525-B397-3AC27876493C}" type="pres">
      <dgm:prSet presAssocID="{45D46446-CAFD-4187-AD5C-EC310CC2AA43}" presName="Name37" presStyleLbl="parChTrans1D4" presStyleIdx="0" presStyleCnt="4"/>
      <dgm:spPr/>
      <dgm:t>
        <a:bodyPr/>
        <a:lstStyle/>
        <a:p>
          <a:endParaRPr lang="en-US"/>
        </a:p>
      </dgm:t>
    </dgm:pt>
    <dgm:pt modelId="{CFFC6ADE-85DF-4804-B451-8211E4E9D638}" type="pres">
      <dgm:prSet presAssocID="{93E338B6-ABAE-4B1F-A526-B3149549580F}" presName="hierRoot2" presStyleCnt="0">
        <dgm:presLayoutVars>
          <dgm:hierBranch val="init"/>
        </dgm:presLayoutVars>
      </dgm:prSet>
      <dgm:spPr/>
    </dgm:pt>
    <dgm:pt modelId="{CFF702F8-DC73-4009-8017-921D55F3E27A}" type="pres">
      <dgm:prSet presAssocID="{93E338B6-ABAE-4B1F-A526-B3149549580F}" presName="rootComposite" presStyleCnt="0"/>
      <dgm:spPr/>
    </dgm:pt>
    <dgm:pt modelId="{970D8F59-0F05-4861-847C-9ECF5942BDE5}" type="pres">
      <dgm:prSet presAssocID="{93E338B6-ABAE-4B1F-A526-B3149549580F}" presName="rootText" presStyleLbl="node4" presStyleIdx="0" presStyleCnt="4" custLinFactX="-27211" custLinFactNeighborX="-100000" custLinFactNeighborY="21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472597-5A48-441C-B354-47E1DCBE7D98}" type="pres">
      <dgm:prSet presAssocID="{93E338B6-ABAE-4B1F-A526-B3149549580F}" presName="rootConnector" presStyleLbl="node4" presStyleIdx="0" presStyleCnt="4"/>
      <dgm:spPr/>
      <dgm:t>
        <a:bodyPr/>
        <a:lstStyle/>
        <a:p>
          <a:endParaRPr lang="en-US"/>
        </a:p>
      </dgm:t>
    </dgm:pt>
    <dgm:pt modelId="{9E3E1FFC-1E9F-42A5-BF84-39542BB3646B}" type="pres">
      <dgm:prSet presAssocID="{93E338B6-ABAE-4B1F-A526-B3149549580F}" presName="hierChild4" presStyleCnt="0"/>
      <dgm:spPr/>
    </dgm:pt>
    <dgm:pt modelId="{C9BEDC4A-92D8-477C-8279-C82B8A38AB46}" type="pres">
      <dgm:prSet presAssocID="{2D59061A-23BC-4B13-AC22-8F681E7D688D}" presName="Name37" presStyleLbl="parChTrans1D4" presStyleIdx="1" presStyleCnt="4"/>
      <dgm:spPr/>
      <dgm:t>
        <a:bodyPr/>
        <a:lstStyle/>
        <a:p>
          <a:endParaRPr lang="en-US"/>
        </a:p>
      </dgm:t>
    </dgm:pt>
    <dgm:pt modelId="{175B87E0-69CE-4DC8-9018-45B010CE665D}" type="pres">
      <dgm:prSet presAssocID="{C0A35E85-943B-4D08-96B4-8E37E004E350}" presName="hierRoot2" presStyleCnt="0">
        <dgm:presLayoutVars>
          <dgm:hierBranch val="init"/>
        </dgm:presLayoutVars>
      </dgm:prSet>
      <dgm:spPr/>
    </dgm:pt>
    <dgm:pt modelId="{58817B8A-71A4-4A52-997B-9B228B88DBCF}" type="pres">
      <dgm:prSet presAssocID="{C0A35E85-943B-4D08-96B4-8E37E004E350}" presName="rootComposite" presStyleCnt="0"/>
      <dgm:spPr/>
    </dgm:pt>
    <dgm:pt modelId="{541C91E2-CB07-4D67-A3F7-76B3392B8161}" type="pres">
      <dgm:prSet presAssocID="{C0A35E85-943B-4D08-96B4-8E37E004E350}" presName="rootText" presStyleLbl="node4" presStyleIdx="1" presStyleCnt="4" custLinFactX="-30801" custLinFactNeighborX="-100000" custLinFactNeighborY="-168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7D6243-A3F2-4F64-9A45-A601B4DC9D15}" type="pres">
      <dgm:prSet presAssocID="{C0A35E85-943B-4D08-96B4-8E37E004E350}" presName="rootConnector" presStyleLbl="node4" presStyleIdx="1" presStyleCnt="4"/>
      <dgm:spPr/>
      <dgm:t>
        <a:bodyPr/>
        <a:lstStyle/>
        <a:p>
          <a:endParaRPr lang="en-US"/>
        </a:p>
      </dgm:t>
    </dgm:pt>
    <dgm:pt modelId="{1D941277-8B96-44CB-9FC3-47CAA5C67875}" type="pres">
      <dgm:prSet presAssocID="{C0A35E85-943B-4D08-96B4-8E37E004E350}" presName="hierChild4" presStyleCnt="0"/>
      <dgm:spPr/>
    </dgm:pt>
    <dgm:pt modelId="{E655A59D-2253-4115-930A-62A56BF1000C}" type="pres">
      <dgm:prSet presAssocID="{C0A35E85-943B-4D08-96B4-8E37E004E350}" presName="hierChild5" presStyleCnt="0"/>
      <dgm:spPr/>
    </dgm:pt>
    <dgm:pt modelId="{1FC09474-5266-40FF-8625-6BF0DF9268AF}" type="pres">
      <dgm:prSet presAssocID="{93E338B6-ABAE-4B1F-A526-B3149549580F}" presName="hierChild5" presStyleCnt="0"/>
      <dgm:spPr/>
    </dgm:pt>
    <dgm:pt modelId="{28A845E9-B059-4127-A999-8C951F4411FE}" type="pres">
      <dgm:prSet presAssocID="{AB0B6A0A-4910-4BEA-A747-BF2ABA017EE9}" presName="hierChild5" presStyleCnt="0"/>
      <dgm:spPr/>
    </dgm:pt>
    <dgm:pt modelId="{AC86DB81-B804-493D-9725-7EA6BA375821}" type="pres">
      <dgm:prSet presAssocID="{B5B7E9A8-B747-45CF-96C5-A3DCB9B51952}" presName="hierChild5" presStyleCnt="0"/>
      <dgm:spPr/>
    </dgm:pt>
    <dgm:pt modelId="{028771D6-9184-4110-BB8E-B568964EE01C}" type="pres">
      <dgm:prSet presAssocID="{B6B3C74A-7013-4E8D-A497-4F90DD5BA6BA}" presName="Name37" presStyleLbl="parChTrans1D2" presStyleIdx="1" presStyleCnt="2"/>
      <dgm:spPr/>
      <dgm:t>
        <a:bodyPr/>
        <a:lstStyle/>
        <a:p>
          <a:endParaRPr lang="en-US"/>
        </a:p>
      </dgm:t>
    </dgm:pt>
    <dgm:pt modelId="{59B556CA-3AB9-4C3E-8920-350411466ED4}" type="pres">
      <dgm:prSet presAssocID="{ACC297E9-84BE-441D-8AF0-FF59AF7EF7E8}" presName="hierRoot2" presStyleCnt="0">
        <dgm:presLayoutVars>
          <dgm:hierBranch val="init"/>
        </dgm:presLayoutVars>
      </dgm:prSet>
      <dgm:spPr/>
    </dgm:pt>
    <dgm:pt modelId="{1E1CE0DF-8C19-44BC-8338-53833B6C79A7}" type="pres">
      <dgm:prSet presAssocID="{ACC297E9-84BE-441D-8AF0-FF59AF7EF7E8}" presName="rootComposite" presStyleCnt="0"/>
      <dgm:spPr/>
    </dgm:pt>
    <dgm:pt modelId="{EA0BC6A4-FAAD-4942-AE2B-7612D0D72943}" type="pres">
      <dgm:prSet presAssocID="{ACC297E9-84BE-441D-8AF0-FF59AF7EF7E8}" presName="rootText" presStyleLbl="node2" presStyleIdx="1" presStyleCnt="2" custLinFactNeighborX="49740" custLinFactNeighborY="270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71E013-0142-495C-9224-A798451539C2}" type="pres">
      <dgm:prSet presAssocID="{ACC297E9-84BE-441D-8AF0-FF59AF7EF7E8}" presName="rootConnector" presStyleLbl="node2" presStyleIdx="1" presStyleCnt="2"/>
      <dgm:spPr/>
      <dgm:t>
        <a:bodyPr/>
        <a:lstStyle/>
        <a:p>
          <a:endParaRPr lang="en-US"/>
        </a:p>
      </dgm:t>
    </dgm:pt>
    <dgm:pt modelId="{A4BD9D67-A747-4F9E-8649-090F3E8F8068}" type="pres">
      <dgm:prSet presAssocID="{ACC297E9-84BE-441D-8AF0-FF59AF7EF7E8}" presName="hierChild4" presStyleCnt="0"/>
      <dgm:spPr/>
    </dgm:pt>
    <dgm:pt modelId="{DBAF50B2-2AAD-454A-BEA7-CDBC39E4DD4E}" type="pres">
      <dgm:prSet presAssocID="{4A27523D-BC08-4B0A-8F47-49DD4163DD42}" presName="Name37" presStyleLbl="parChTrans1D3" presStyleIdx="1" presStyleCnt="2"/>
      <dgm:spPr/>
      <dgm:t>
        <a:bodyPr/>
        <a:lstStyle/>
        <a:p>
          <a:endParaRPr lang="en-US"/>
        </a:p>
      </dgm:t>
    </dgm:pt>
    <dgm:pt modelId="{A82B5DCE-2189-4C3C-98AA-B2A464F8B6A3}" type="pres">
      <dgm:prSet presAssocID="{080EF535-0B90-4041-998A-0ACCB29B4256}" presName="hierRoot2" presStyleCnt="0">
        <dgm:presLayoutVars>
          <dgm:hierBranch val="init"/>
        </dgm:presLayoutVars>
      </dgm:prSet>
      <dgm:spPr/>
    </dgm:pt>
    <dgm:pt modelId="{74BDE7B5-8B80-40DD-AFD8-53C44EF87184}" type="pres">
      <dgm:prSet presAssocID="{080EF535-0B90-4041-998A-0ACCB29B4256}" presName="rootComposite" presStyleCnt="0"/>
      <dgm:spPr/>
    </dgm:pt>
    <dgm:pt modelId="{01026952-A681-4CF9-8D5F-D47117D1C9D6}" type="pres">
      <dgm:prSet presAssocID="{080EF535-0B90-4041-998A-0ACCB29B4256}" presName="rootText" presStyleLbl="node3" presStyleIdx="1" presStyleCnt="2" custLinFactNeighborX="49447" custLinFactNeighborY="62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8E596C-062B-4EE2-9251-D95C1A83AA4A}" type="pres">
      <dgm:prSet presAssocID="{080EF535-0B90-4041-998A-0ACCB29B4256}" presName="rootConnector" presStyleLbl="node3" presStyleIdx="1" presStyleCnt="2"/>
      <dgm:spPr/>
      <dgm:t>
        <a:bodyPr/>
        <a:lstStyle/>
        <a:p>
          <a:endParaRPr lang="en-US"/>
        </a:p>
      </dgm:t>
    </dgm:pt>
    <dgm:pt modelId="{A15D4EC1-295F-4297-B4E3-C0B32DDA5903}" type="pres">
      <dgm:prSet presAssocID="{080EF535-0B90-4041-998A-0ACCB29B4256}" presName="hierChild4" presStyleCnt="0"/>
      <dgm:spPr/>
    </dgm:pt>
    <dgm:pt modelId="{084C7B44-37A9-45E8-8FEC-91E561CE5A57}" type="pres">
      <dgm:prSet presAssocID="{EE0FC459-A56C-464F-BCF4-A804FBB66E07}" presName="Name37" presStyleLbl="parChTrans1D4" presStyleIdx="2" presStyleCnt="4"/>
      <dgm:spPr/>
      <dgm:t>
        <a:bodyPr/>
        <a:lstStyle/>
        <a:p>
          <a:endParaRPr lang="en-US"/>
        </a:p>
      </dgm:t>
    </dgm:pt>
    <dgm:pt modelId="{ACC505A1-5E89-46E1-A261-60E878C00397}" type="pres">
      <dgm:prSet presAssocID="{EDC9B2E0-2C3D-4111-9150-4F8ACEC4FEB8}" presName="hierRoot2" presStyleCnt="0">
        <dgm:presLayoutVars>
          <dgm:hierBranch val="init"/>
        </dgm:presLayoutVars>
      </dgm:prSet>
      <dgm:spPr/>
    </dgm:pt>
    <dgm:pt modelId="{C295339D-8C8D-47BB-9BC0-AE227A585678}" type="pres">
      <dgm:prSet presAssocID="{EDC9B2E0-2C3D-4111-9150-4F8ACEC4FEB8}" presName="rootComposite" presStyleCnt="0"/>
      <dgm:spPr/>
    </dgm:pt>
    <dgm:pt modelId="{8032CBAF-8BF8-4B29-9C23-8502ACBF578A}" type="pres">
      <dgm:prSet presAssocID="{EDC9B2E0-2C3D-4111-9150-4F8ACEC4FEB8}" presName="rootText" presStyleLbl="node4" presStyleIdx="2" presStyleCnt="4" custLinFactNeighborX="50163" custLinFactNeighborY="4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1B88A4-0783-4A38-BB7A-659053AE348D}" type="pres">
      <dgm:prSet presAssocID="{EDC9B2E0-2C3D-4111-9150-4F8ACEC4FEB8}" presName="rootConnector" presStyleLbl="node4" presStyleIdx="2" presStyleCnt="4"/>
      <dgm:spPr/>
      <dgm:t>
        <a:bodyPr/>
        <a:lstStyle/>
        <a:p>
          <a:endParaRPr lang="en-US"/>
        </a:p>
      </dgm:t>
    </dgm:pt>
    <dgm:pt modelId="{CD2C8FD6-8C94-4286-8AFC-77129AB429F3}" type="pres">
      <dgm:prSet presAssocID="{EDC9B2E0-2C3D-4111-9150-4F8ACEC4FEB8}" presName="hierChild4" presStyleCnt="0"/>
      <dgm:spPr/>
    </dgm:pt>
    <dgm:pt modelId="{679D47F8-B67C-4265-B19A-A3A118C89480}" type="pres">
      <dgm:prSet presAssocID="{F6FCE16B-72E3-4702-822F-FC66832DAFB0}" presName="Name37" presStyleLbl="parChTrans1D4" presStyleIdx="3" presStyleCnt="4"/>
      <dgm:spPr/>
      <dgm:t>
        <a:bodyPr/>
        <a:lstStyle/>
        <a:p>
          <a:endParaRPr lang="en-US"/>
        </a:p>
      </dgm:t>
    </dgm:pt>
    <dgm:pt modelId="{B68FAA70-BE2F-4841-ADCE-4A191038DD80}" type="pres">
      <dgm:prSet presAssocID="{87C2584A-BAC3-4FC7-AC0D-50AF9ECBC9A1}" presName="hierRoot2" presStyleCnt="0">
        <dgm:presLayoutVars>
          <dgm:hierBranch val="init"/>
        </dgm:presLayoutVars>
      </dgm:prSet>
      <dgm:spPr/>
    </dgm:pt>
    <dgm:pt modelId="{9701FEEC-AE9E-44C2-B736-A06AB852AE9B}" type="pres">
      <dgm:prSet presAssocID="{87C2584A-BAC3-4FC7-AC0D-50AF9ECBC9A1}" presName="rootComposite" presStyleCnt="0"/>
      <dgm:spPr/>
    </dgm:pt>
    <dgm:pt modelId="{FC7CB9F7-38F5-4412-8B33-1761BE8D6E23}" type="pres">
      <dgm:prSet presAssocID="{87C2584A-BAC3-4FC7-AC0D-50AF9ECBC9A1}" presName="rootText" presStyleLbl="node4" presStyleIdx="3" presStyleCnt="4" custLinFactNeighborX="-99947" custLinFactNeighborY="-168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86A499-B315-4FAF-8F32-C5F137ACCF63}" type="pres">
      <dgm:prSet presAssocID="{87C2584A-BAC3-4FC7-AC0D-50AF9ECBC9A1}" presName="rootConnector" presStyleLbl="node4" presStyleIdx="3" presStyleCnt="4"/>
      <dgm:spPr/>
      <dgm:t>
        <a:bodyPr/>
        <a:lstStyle/>
        <a:p>
          <a:endParaRPr lang="en-US"/>
        </a:p>
      </dgm:t>
    </dgm:pt>
    <dgm:pt modelId="{D7416BAF-1501-45E2-A068-512DA55265D9}" type="pres">
      <dgm:prSet presAssocID="{87C2584A-BAC3-4FC7-AC0D-50AF9ECBC9A1}" presName="hierChild4" presStyleCnt="0"/>
      <dgm:spPr/>
    </dgm:pt>
    <dgm:pt modelId="{7C36CB6B-EE62-4B19-8999-89E0E8AF9C6E}" type="pres">
      <dgm:prSet presAssocID="{87C2584A-BAC3-4FC7-AC0D-50AF9ECBC9A1}" presName="hierChild5" presStyleCnt="0"/>
      <dgm:spPr/>
    </dgm:pt>
    <dgm:pt modelId="{A3DCBD87-9B30-413E-B364-3AD4DD2DF2D8}" type="pres">
      <dgm:prSet presAssocID="{EDC9B2E0-2C3D-4111-9150-4F8ACEC4FEB8}" presName="hierChild5" presStyleCnt="0"/>
      <dgm:spPr/>
    </dgm:pt>
    <dgm:pt modelId="{02EF03D2-C5F0-43E4-A9DF-61A4583F5E5F}" type="pres">
      <dgm:prSet presAssocID="{080EF535-0B90-4041-998A-0ACCB29B4256}" presName="hierChild5" presStyleCnt="0"/>
      <dgm:spPr/>
    </dgm:pt>
    <dgm:pt modelId="{779EA4E7-47D4-46C9-9336-D5CFD7DC80A6}" type="pres">
      <dgm:prSet presAssocID="{ACC297E9-84BE-441D-8AF0-FF59AF7EF7E8}" presName="hierChild5" presStyleCnt="0"/>
      <dgm:spPr/>
    </dgm:pt>
    <dgm:pt modelId="{9A32B538-CBBE-4DB9-AA99-C59189EA3998}" type="pres">
      <dgm:prSet presAssocID="{2EAF0CDC-C21B-4B1E-8329-614088F6DA80}" presName="hierChild3" presStyleCnt="0"/>
      <dgm:spPr/>
    </dgm:pt>
  </dgm:ptLst>
  <dgm:cxnLst>
    <dgm:cxn modelId="{B8CBF051-C181-405A-9AA0-68BBF9E75FBE}" type="presOf" srcId="{4A27523D-BC08-4B0A-8F47-49DD4163DD42}" destId="{DBAF50B2-2AAD-454A-BEA7-CDBC39E4DD4E}" srcOrd="0" destOrd="0" presId="urn:microsoft.com/office/officeart/2005/8/layout/orgChart1"/>
    <dgm:cxn modelId="{7F203CC3-349A-40A1-9E39-85C84BBEE971}" srcId="{EDC9B2E0-2C3D-4111-9150-4F8ACEC4FEB8}" destId="{87C2584A-BAC3-4FC7-AC0D-50AF9ECBC9A1}" srcOrd="0" destOrd="0" parTransId="{F6FCE16B-72E3-4702-822F-FC66832DAFB0}" sibTransId="{5EA7A6C3-7148-48FD-A24C-A5F922E09282}"/>
    <dgm:cxn modelId="{83129472-57D9-44D2-966A-A587DE681AE4}" srcId="{5C019F53-5301-47BB-AEE8-1139B9EC60C2}" destId="{2EAF0CDC-C21B-4B1E-8329-614088F6DA80}" srcOrd="1" destOrd="0" parTransId="{F147B74A-E951-44F2-B0AE-9A3973222EAD}" sibTransId="{7C637976-C061-4A7F-A2FA-1E82298BFC7F}"/>
    <dgm:cxn modelId="{CFBA5E4E-2AD3-4C73-AA0F-35E3CE80E7CF}" srcId="{ACC297E9-84BE-441D-8AF0-FF59AF7EF7E8}" destId="{080EF535-0B90-4041-998A-0ACCB29B4256}" srcOrd="0" destOrd="0" parTransId="{4A27523D-BC08-4B0A-8F47-49DD4163DD42}" sibTransId="{F547A1DC-8B0F-4CE7-B425-92E6ACD56C33}"/>
    <dgm:cxn modelId="{7807FD30-009E-4DF1-9CBE-96743C1F47E8}" type="presOf" srcId="{AB0B6A0A-4910-4BEA-A747-BF2ABA017EE9}" destId="{D9C8586B-EB97-4569-B6ED-3CEB37C1E2FF}" srcOrd="1" destOrd="0" presId="urn:microsoft.com/office/officeart/2005/8/layout/orgChart1"/>
    <dgm:cxn modelId="{D2A4D58B-AC12-4460-9A7D-6EE4363A8F32}" type="presOf" srcId="{EE0FC459-A56C-464F-BCF4-A804FBB66E07}" destId="{084C7B44-37A9-45E8-8FEC-91E561CE5A57}" srcOrd="0" destOrd="0" presId="urn:microsoft.com/office/officeart/2005/8/layout/orgChart1"/>
    <dgm:cxn modelId="{DCCDB024-2E32-4739-AE53-4B0CBF482496}" srcId="{5C019F53-5301-47BB-AEE8-1139B9EC60C2}" destId="{68F69F11-C12F-40C7-9048-FF4D5AAFD380}" srcOrd="0" destOrd="0" parTransId="{8D222825-85BC-4321-A941-F88553EC3A6E}" sibTransId="{09DE6DD3-A96F-4AB9-8A6B-47015F28A960}"/>
    <dgm:cxn modelId="{C49B30C4-C404-47C8-B906-014B1EAD2689}" type="presOf" srcId="{F6FCE16B-72E3-4702-822F-FC66832DAFB0}" destId="{679D47F8-B67C-4265-B19A-A3A118C89480}" srcOrd="0" destOrd="0" presId="urn:microsoft.com/office/officeart/2005/8/layout/orgChart1"/>
    <dgm:cxn modelId="{D93074C2-2F31-478D-AEC7-07AA8D092847}" srcId="{93E338B6-ABAE-4B1F-A526-B3149549580F}" destId="{C0A35E85-943B-4D08-96B4-8E37E004E350}" srcOrd="0" destOrd="0" parTransId="{2D59061A-23BC-4B13-AC22-8F681E7D688D}" sibTransId="{BF13237E-8C39-4CCC-9D95-6194D8481FF7}"/>
    <dgm:cxn modelId="{76EB4F23-FC00-4E03-BBF5-2F2186FC11F8}" type="presOf" srcId="{C0A35E85-943B-4D08-96B4-8E37E004E350}" destId="{297D6243-A3F2-4F64-9A45-A601B4DC9D15}" srcOrd="1" destOrd="0" presId="urn:microsoft.com/office/officeart/2005/8/layout/orgChart1"/>
    <dgm:cxn modelId="{CD96337F-02A7-4477-85A3-CFFC7C8DD593}" type="presOf" srcId="{2EAF0CDC-C21B-4B1E-8329-614088F6DA80}" destId="{EE32AF0A-3CD3-4D2A-A4B7-FE7F995BF5C5}" srcOrd="1" destOrd="0" presId="urn:microsoft.com/office/officeart/2005/8/layout/orgChart1"/>
    <dgm:cxn modelId="{C3F04F0D-E7A8-4DE1-901D-AAA9AB262D49}" type="presOf" srcId="{080EF535-0B90-4041-998A-0ACCB29B4256}" destId="{01026952-A681-4CF9-8D5F-D47117D1C9D6}" srcOrd="0" destOrd="0" presId="urn:microsoft.com/office/officeart/2005/8/layout/orgChart1"/>
    <dgm:cxn modelId="{260D5F3B-D249-47BF-A0A8-EB1D5CA2BA35}" type="presOf" srcId="{2EAF0CDC-C21B-4B1E-8329-614088F6DA80}" destId="{3F60C6E4-B0D9-4CF9-A05E-C0654D1B9EAB}" srcOrd="0" destOrd="0" presId="urn:microsoft.com/office/officeart/2005/8/layout/orgChart1"/>
    <dgm:cxn modelId="{3F54052A-C510-4F43-AC6E-76FF15477DD9}" type="presOf" srcId="{87C2584A-BAC3-4FC7-AC0D-50AF9ECBC9A1}" destId="{FC7CB9F7-38F5-4412-8B33-1761BE8D6E23}" srcOrd="0" destOrd="0" presId="urn:microsoft.com/office/officeart/2005/8/layout/orgChart1"/>
    <dgm:cxn modelId="{0710D833-88F8-450A-B183-E65F2F99C77E}" type="presOf" srcId="{C0A35E85-943B-4D08-96B4-8E37E004E350}" destId="{541C91E2-CB07-4D67-A3F7-76B3392B8161}" srcOrd="0" destOrd="0" presId="urn:microsoft.com/office/officeart/2005/8/layout/orgChart1"/>
    <dgm:cxn modelId="{637C6D3D-262C-4ED3-8FD0-34A3D4D686F2}" srcId="{2EAF0CDC-C21B-4B1E-8329-614088F6DA80}" destId="{B5B7E9A8-B747-45CF-96C5-A3DCB9B51952}" srcOrd="0" destOrd="0" parTransId="{0C79CDFB-3687-4DF5-B03A-BAD7EBA653E6}" sibTransId="{FE561704-C150-46B6-AC91-98AB3963A596}"/>
    <dgm:cxn modelId="{225FD9AE-6ABA-4FE7-9830-ADA841C300BC}" type="presOf" srcId="{B6B3C74A-7013-4E8D-A497-4F90DD5BA6BA}" destId="{028771D6-9184-4110-BB8E-B568964EE01C}" srcOrd="0" destOrd="0" presId="urn:microsoft.com/office/officeart/2005/8/layout/orgChart1"/>
    <dgm:cxn modelId="{1E13C858-070F-4EB8-B2B2-78D91148A153}" type="presOf" srcId="{EDC9B2E0-2C3D-4111-9150-4F8ACEC4FEB8}" destId="{851B88A4-0783-4A38-BB7A-659053AE348D}" srcOrd="1" destOrd="0" presId="urn:microsoft.com/office/officeart/2005/8/layout/orgChart1"/>
    <dgm:cxn modelId="{34B35AD3-14D2-4107-8D92-BB495E520B15}" type="presOf" srcId="{080EF535-0B90-4041-998A-0ACCB29B4256}" destId="{088E596C-062B-4EE2-9251-D95C1A83AA4A}" srcOrd="1" destOrd="0" presId="urn:microsoft.com/office/officeart/2005/8/layout/orgChart1"/>
    <dgm:cxn modelId="{926418F6-241B-4315-9576-F589A34DDC62}" type="presOf" srcId="{B5B7E9A8-B747-45CF-96C5-A3DCB9B51952}" destId="{7367D27B-01D9-4F03-81CA-F2F217A8FE74}" srcOrd="0" destOrd="0" presId="urn:microsoft.com/office/officeart/2005/8/layout/orgChart1"/>
    <dgm:cxn modelId="{F9E59D20-9459-4CB8-8B82-245F56CE46B1}" srcId="{AB0B6A0A-4910-4BEA-A747-BF2ABA017EE9}" destId="{93E338B6-ABAE-4B1F-A526-B3149549580F}" srcOrd="0" destOrd="0" parTransId="{45D46446-CAFD-4187-AD5C-EC310CC2AA43}" sibTransId="{A1D2FB72-38DB-44ED-9596-90E7541728A4}"/>
    <dgm:cxn modelId="{D9B3A15B-B5EB-4F9E-9D9F-466320D4B964}" type="presOf" srcId="{ACC297E9-84BE-441D-8AF0-FF59AF7EF7E8}" destId="{E471E013-0142-495C-9224-A798451539C2}" srcOrd="1" destOrd="0" presId="urn:microsoft.com/office/officeart/2005/8/layout/orgChart1"/>
    <dgm:cxn modelId="{8626D316-3F73-441E-9B7F-9F9E9A6E1D6D}" type="presOf" srcId="{2D59061A-23BC-4B13-AC22-8F681E7D688D}" destId="{C9BEDC4A-92D8-477C-8279-C82B8A38AB46}" srcOrd="0" destOrd="0" presId="urn:microsoft.com/office/officeart/2005/8/layout/orgChart1"/>
    <dgm:cxn modelId="{7E257270-2B62-43BB-93EC-5B33C2A33612}" type="presOf" srcId="{93E338B6-ABAE-4B1F-A526-B3149549580F}" destId="{87472597-5A48-441C-B354-47E1DCBE7D98}" srcOrd="1" destOrd="0" presId="urn:microsoft.com/office/officeart/2005/8/layout/orgChart1"/>
    <dgm:cxn modelId="{F933E973-4A1B-442E-81AE-FEA032EB440C}" type="presOf" srcId="{0C79CDFB-3687-4DF5-B03A-BAD7EBA653E6}" destId="{FC596E43-4A33-44D2-A82E-1AF5AFC6E15E}" srcOrd="0" destOrd="0" presId="urn:microsoft.com/office/officeart/2005/8/layout/orgChart1"/>
    <dgm:cxn modelId="{18F55F0C-C1B1-44D2-A084-9E8847A5410F}" srcId="{080EF535-0B90-4041-998A-0ACCB29B4256}" destId="{EDC9B2E0-2C3D-4111-9150-4F8ACEC4FEB8}" srcOrd="0" destOrd="0" parTransId="{EE0FC459-A56C-464F-BCF4-A804FBB66E07}" sibTransId="{0F887048-06F5-41F7-9193-9EC51BB0B729}"/>
    <dgm:cxn modelId="{F2BA5C78-0E9E-4622-B481-C0877452D875}" type="presOf" srcId="{ACC297E9-84BE-441D-8AF0-FF59AF7EF7E8}" destId="{EA0BC6A4-FAAD-4942-AE2B-7612D0D72943}" srcOrd="0" destOrd="0" presId="urn:microsoft.com/office/officeart/2005/8/layout/orgChart1"/>
    <dgm:cxn modelId="{0B723A63-7B4A-40EE-AC9D-B4C9F503EC09}" srcId="{B5B7E9A8-B747-45CF-96C5-A3DCB9B51952}" destId="{AB0B6A0A-4910-4BEA-A747-BF2ABA017EE9}" srcOrd="0" destOrd="0" parTransId="{6875EE18-5B18-427B-BFBE-43B1C6A4CA70}" sibTransId="{E54F01B4-785D-4DEC-A9F8-C40038C87E8A}"/>
    <dgm:cxn modelId="{5D16310F-D8D2-4C3E-AACE-27089766F630}" type="presOf" srcId="{68F69F11-C12F-40C7-9048-FF4D5AAFD380}" destId="{7A2DFD79-4BB8-4EED-90D0-C3D8C920F4CF}" srcOrd="0" destOrd="0" presId="urn:microsoft.com/office/officeart/2005/8/layout/orgChart1"/>
    <dgm:cxn modelId="{5CCA0572-55E3-4C3B-8ABB-99D76FA5022F}" type="presOf" srcId="{68F69F11-C12F-40C7-9048-FF4D5AAFD380}" destId="{E73B523E-0F22-45D9-BDBC-23BDC579F8B9}" srcOrd="1" destOrd="0" presId="urn:microsoft.com/office/officeart/2005/8/layout/orgChart1"/>
    <dgm:cxn modelId="{CFF06BD3-8E74-4E74-9423-E921A5407BA5}" type="presOf" srcId="{6875EE18-5B18-427B-BFBE-43B1C6A4CA70}" destId="{F5700CD4-D746-4D9F-A6FF-E9D9333E1CF7}" srcOrd="0" destOrd="0" presId="urn:microsoft.com/office/officeart/2005/8/layout/orgChart1"/>
    <dgm:cxn modelId="{1E6F33B8-DAD3-4FD7-B19B-E064CC746D40}" type="presOf" srcId="{87C2584A-BAC3-4FC7-AC0D-50AF9ECBC9A1}" destId="{E886A499-B315-4FAF-8F32-C5F137ACCF63}" srcOrd="1" destOrd="0" presId="urn:microsoft.com/office/officeart/2005/8/layout/orgChart1"/>
    <dgm:cxn modelId="{457BFF93-0632-4136-BD1A-1409D12375B2}" type="presOf" srcId="{AB0B6A0A-4910-4BEA-A747-BF2ABA017EE9}" destId="{55BDF3C3-FA6B-4311-8155-CA87CF3D6BEC}" srcOrd="0" destOrd="0" presId="urn:microsoft.com/office/officeart/2005/8/layout/orgChart1"/>
    <dgm:cxn modelId="{54A62DEE-C6D2-48F5-838A-B9A7F6C30AAF}" type="presOf" srcId="{5C019F53-5301-47BB-AEE8-1139B9EC60C2}" destId="{78839B2B-2045-4998-92FD-6B3B98E024E6}" srcOrd="0" destOrd="0" presId="urn:microsoft.com/office/officeart/2005/8/layout/orgChart1"/>
    <dgm:cxn modelId="{D69AB118-61C9-42F7-9869-CD1BFC3F277F}" type="presOf" srcId="{EDC9B2E0-2C3D-4111-9150-4F8ACEC4FEB8}" destId="{8032CBAF-8BF8-4B29-9C23-8502ACBF578A}" srcOrd="0" destOrd="0" presId="urn:microsoft.com/office/officeart/2005/8/layout/orgChart1"/>
    <dgm:cxn modelId="{0F1E8E8D-83C4-4199-A655-38E0620CD3C1}" type="presOf" srcId="{93E338B6-ABAE-4B1F-A526-B3149549580F}" destId="{970D8F59-0F05-4861-847C-9ECF5942BDE5}" srcOrd="0" destOrd="0" presId="urn:microsoft.com/office/officeart/2005/8/layout/orgChart1"/>
    <dgm:cxn modelId="{3AEBDC1C-62D7-49ED-984B-C2A1BF34A681}" type="presOf" srcId="{B5B7E9A8-B747-45CF-96C5-A3DCB9B51952}" destId="{EEF314B5-856D-4C3B-B88B-39444BADA960}" srcOrd="1" destOrd="0" presId="urn:microsoft.com/office/officeart/2005/8/layout/orgChart1"/>
    <dgm:cxn modelId="{B7EE410E-CFD4-42E5-84F5-9D8A17D8DA4F}" type="presOf" srcId="{45D46446-CAFD-4187-AD5C-EC310CC2AA43}" destId="{C0DF9868-58AF-4525-B397-3AC27876493C}" srcOrd="0" destOrd="0" presId="urn:microsoft.com/office/officeart/2005/8/layout/orgChart1"/>
    <dgm:cxn modelId="{0D29762B-6623-4CCD-ACEF-A76E34A51F35}" srcId="{2EAF0CDC-C21B-4B1E-8329-614088F6DA80}" destId="{ACC297E9-84BE-441D-8AF0-FF59AF7EF7E8}" srcOrd="1" destOrd="0" parTransId="{B6B3C74A-7013-4E8D-A497-4F90DD5BA6BA}" sibTransId="{475B0E42-C31E-44AD-A25E-AD2BD380E350}"/>
    <dgm:cxn modelId="{77B94E2F-4282-4E08-9A43-DFF8B84A876B}" type="presParOf" srcId="{78839B2B-2045-4998-92FD-6B3B98E024E6}" destId="{9A7CA5D4-504B-440F-9725-53999399F5FC}" srcOrd="0" destOrd="0" presId="urn:microsoft.com/office/officeart/2005/8/layout/orgChart1"/>
    <dgm:cxn modelId="{2111B961-9B3F-47A3-92CB-6E3067F5D613}" type="presParOf" srcId="{9A7CA5D4-504B-440F-9725-53999399F5FC}" destId="{C7DEC303-B4FC-4644-BC3C-E675809D6BB7}" srcOrd="0" destOrd="0" presId="urn:microsoft.com/office/officeart/2005/8/layout/orgChart1"/>
    <dgm:cxn modelId="{0E1BC9C3-053A-4D97-8944-27B19F6FA23A}" type="presParOf" srcId="{C7DEC303-B4FC-4644-BC3C-E675809D6BB7}" destId="{7A2DFD79-4BB8-4EED-90D0-C3D8C920F4CF}" srcOrd="0" destOrd="0" presId="urn:microsoft.com/office/officeart/2005/8/layout/orgChart1"/>
    <dgm:cxn modelId="{9D26A679-0A30-40FD-A169-50F3BB9104F9}" type="presParOf" srcId="{C7DEC303-B4FC-4644-BC3C-E675809D6BB7}" destId="{E73B523E-0F22-45D9-BDBC-23BDC579F8B9}" srcOrd="1" destOrd="0" presId="urn:microsoft.com/office/officeart/2005/8/layout/orgChart1"/>
    <dgm:cxn modelId="{5931EFA5-0884-4D30-A9A9-59FF22D07E09}" type="presParOf" srcId="{9A7CA5D4-504B-440F-9725-53999399F5FC}" destId="{4447969B-23A9-4357-8541-92717A44A102}" srcOrd="1" destOrd="0" presId="urn:microsoft.com/office/officeart/2005/8/layout/orgChart1"/>
    <dgm:cxn modelId="{E940FE10-A37C-4EE1-90C0-366BA3EA92AA}" type="presParOf" srcId="{9A7CA5D4-504B-440F-9725-53999399F5FC}" destId="{DFC3F607-2A46-40E1-AD97-0AD0E958B293}" srcOrd="2" destOrd="0" presId="urn:microsoft.com/office/officeart/2005/8/layout/orgChart1"/>
    <dgm:cxn modelId="{1082105F-8F8C-420D-BDB8-51B3F331E2F1}" type="presParOf" srcId="{78839B2B-2045-4998-92FD-6B3B98E024E6}" destId="{2DD2D5F4-6CE1-4EB9-8C3D-B86625D9AB09}" srcOrd="1" destOrd="0" presId="urn:microsoft.com/office/officeart/2005/8/layout/orgChart1"/>
    <dgm:cxn modelId="{DFE6997F-245E-4792-A8C9-8AF72E40CF40}" type="presParOf" srcId="{2DD2D5F4-6CE1-4EB9-8C3D-B86625D9AB09}" destId="{97F1F7D8-5EC4-4F13-9496-6CB0A8954913}" srcOrd="0" destOrd="0" presId="urn:microsoft.com/office/officeart/2005/8/layout/orgChart1"/>
    <dgm:cxn modelId="{98B96428-853D-4443-AFB6-83BAF6B8E154}" type="presParOf" srcId="{97F1F7D8-5EC4-4F13-9496-6CB0A8954913}" destId="{3F60C6E4-B0D9-4CF9-A05E-C0654D1B9EAB}" srcOrd="0" destOrd="0" presId="urn:microsoft.com/office/officeart/2005/8/layout/orgChart1"/>
    <dgm:cxn modelId="{1ED613D6-8485-4EC5-9FE1-D5BB65032933}" type="presParOf" srcId="{97F1F7D8-5EC4-4F13-9496-6CB0A8954913}" destId="{EE32AF0A-3CD3-4D2A-A4B7-FE7F995BF5C5}" srcOrd="1" destOrd="0" presId="urn:microsoft.com/office/officeart/2005/8/layout/orgChart1"/>
    <dgm:cxn modelId="{5B00776D-28B8-4207-B060-DADBB7534E50}" type="presParOf" srcId="{2DD2D5F4-6CE1-4EB9-8C3D-B86625D9AB09}" destId="{5439D756-2B7F-4196-A10B-70D9036A2D26}" srcOrd="1" destOrd="0" presId="urn:microsoft.com/office/officeart/2005/8/layout/orgChart1"/>
    <dgm:cxn modelId="{26F4D4E8-BBDB-4947-9DEC-727C5E7443AE}" type="presParOf" srcId="{5439D756-2B7F-4196-A10B-70D9036A2D26}" destId="{FC596E43-4A33-44D2-A82E-1AF5AFC6E15E}" srcOrd="0" destOrd="0" presId="urn:microsoft.com/office/officeart/2005/8/layout/orgChart1"/>
    <dgm:cxn modelId="{6C1DA448-E4EC-49AE-B42D-AB2CC5B90B38}" type="presParOf" srcId="{5439D756-2B7F-4196-A10B-70D9036A2D26}" destId="{A084854C-4016-4273-B5ED-36104C266307}" srcOrd="1" destOrd="0" presId="urn:microsoft.com/office/officeart/2005/8/layout/orgChart1"/>
    <dgm:cxn modelId="{023589B8-7DC7-4CAD-A49D-41909BF25901}" type="presParOf" srcId="{A084854C-4016-4273-B5ED-36104C266307}" destId="{6D33FEE3-8429-4342-B006-934118C3AC95}" srcOrd="0" destOrd="0" presId="urn:microsoft.com/office/officeart/2005/8/layout/orgChart1"/>
    <dgm:cxn modelId="{E0D0C3CF-B274-4572-B92B-9A04405359CB}" type="presParOf" srcId="{6D33FEE3-8429-4342-B006-934118C3AC95}" destId="{7367D27B-01D9-4F03-81CA-F2F217A8FE74}" srcOrd="0" destOrd="0" presId="urn:microsoft.com/office/officeart/2005/8/layout/orgChart1"/>
    <dgm:cxn modelId="{222665C2-4FB6-43BE-9337-6603639B05DB}" type="presParOf" srcId="{6D33FEE3-8429-4342-B006-934118C3AC95}" destId="{EEF314B5-856D-4C3B-B88B-39444BADA960}" srcOrd="1" destOrd="0" presId="urn:microsoft.com/office/officeart/2005/8/layout/orgChart1"/>
    <dgm:cxn modelId="{063A8292-2003-42EB-8037-E34CE34986FE}" type="presParOf" srcId="{A084854C-4016-4273-B5ED-36104C266307}" destId="{8C5BFE5D-68A3-4DDC-AE91-9BEB45666350}" srcOrd="1" destOrd="0" presId="urn:microsoft.com/office/officeart/2005/8/layout/orgChart1"/>
    <dgm:cxn modelId="{7699F70B-7BC9-4913-9BE8-5272F66A41DC}" type="presParOf" srcId="{8C5BFE5D-68A3-4DDC-AE91-9BEB45666350}" destId="{F5700CD4-D746-4D9F-A6FF-E9D9333E1CF7}" srcOrd="0" destOrd="0" presId="urn:microsoft.com/office/officeart/2005/8/layout/orgChart1"/>
    <dgm:cxn modelId="{75DCF693-B845-420B-9E5B-1F0F640EC856}" type="presParOf" srcId="{8C5BFE5D-68A3-4DDC-AE91-9BEB45666350}" destId="{68C5CEBD-355E-41CE-A892-DAD0C3A544F1}" srcOrd="1" destOrd="0" presId="urn:microsoft.com/office/officeart/2005/8/layout/orgChart1"/>
    <dgm:cxn modelId="{87DF2948-2440-490C-97C4-EDDB9371E55D}" type="presParOf" srcId="{68C5CEBD-355E-41CE-A892-DAD0C3A544F1}" destId="{438A1842-5555-4203-8E71-DC2F64996763}" srcOrd="0" destOrd="0" presId="urn:microsoft.com/office/officeart/2005/8/layout/orgChart1"/>
    <dgm:cxn modelId="{F1613D7A-E814-4A75-88FF-2F6D674B25C6}" type="presParOf" srcId="{438A1842-5555-4203-8E71-DC2F64996763}" destId="{55BDF3C3-FA6B-4311-8155-CA87CF3D6BEC}" srcOrd="0" destOrd="0" presId="urn:microsoft.com/office/officeart/2005/8/layout/orgChart1"/>
    <dgm:cxn modelId="{7D5CFD77-89FB-4F6A-8B3C-A82B354E7390}" type="presParOf" srcId="{438A1842-5555-4203-8E71-DC2F64996763}" destId="{D9C8586B-EB97-4569-B6ED-3CEB37C1E2FF}" srcOrd="1" destOrd="0" presId="urn:microsoft.com/office/officeart/2005/8/layout/orgChart1"/>
    <dgm:cxn modelId="{ABDA94E5-9C79-4F17-8508-670909F429FD}" type="presParOf" srcId="{68C5CEBD-355E-41CE-A892-DAD0C3A544F1}" destId="{4A8173C5-8E42-496A-9A01-6FC3783171B8}" srcOrd="1" destOrd="0" presId="urn:microsoft.com/office/officeart/2005/8/layout/orgChart1"/>
    <dgm:cxn modelId="{3FE05FBF-3DAE-40EB-A2DE-D5EC0BBE3F8F}" type="presParOf" srcId="{4A8173C5-8E42-496A-9A01-6FC3783171B8}" destId="{C0DF9868-58AF-4525-B397-3AC27876493C}" srcOrd="0" destOrd="0" presId="urn:microsoft.com/office/officeart/2005/8/layout/orgChart1"/>
    <dgm:cxn modelId="{DA8FA31C-8813-4AFD-A320-92227C45BEB5}" type="presParOf" srcId="{4A8173C5-8E42-496A-9A01-6FC3783171B8}" destId="{CFFC6ADE-85DF-4804-B451-8211E4E9D638}" srcOrd="1" destOrd="0" presId="urn:microsoft.com/office/officeart/2005/8/layout/orgChart1"/>
    <dgm:cxn modelId="{C80FB280-0DBF-44BE-822D-7213863CB22B}" type="presParOf" srcId="{CFFC6ADE-85DF-4804-B451-8211E4E9D638}" destId="{CFF702F8-DC73-4009-8017-921D55F3E27A}" srcOrd="0" destOrd="0" presId="urn:microsoft.com/office/officeart/2005/8/layout/orgChart1"/>
    <dgm:cxn modelId="{5679BF0F-7BCE-4A95-A8B6-6581C7942D73}" type="presParOf" srcId="{CFF702F8-DC73-4009-8017-921D55F3E27A}" destId="{970D8F59-0F05-4861-847C-9ECF5942BDE5}" srcOrd="0" destOrd="0" presId="urn:microsoft.com/office/officeart/2005/8/layout/orgChart1"/>
    <dgm:cxn modelId="{B76AC517-D2AB-4798-A4B3-1A03EDD914AC}" type="presParOf" srcId="{CFF702F8-DC73-4009-8017-921D55F3E27A}" destId="{87472597-5A48-441C-B354-47E1DCBE7D98}" srcOrd="1" destOrd="0" presId="urn:microsoft.com/office/officeart/2005/8/layout/orgChart1"/>
    <dgm:cxn modelId="{B5C8C54F-C714-414C-AA63-CC8936679B95}" type="presParOf" srcId="{CFFC6ADE-85DF-4804-B451-8211E4E9D638}" destId="{9E3E1FFC-1E9F-42A5-BF84-39542BB3646B}" srcOrd="1" destOrd="0" presId="urn:microsoft.com/office/officeart/2005/8/layout/orgChart1"/>
    <dgm:cxn modelId="{811F4D0A-841D-4359-AE4B-C665B61567C6}" type="presParOf" srcId="{9E3E1FFC-1E9F-42A5-BF84-39542BB3646B}" destId="{C9BEDC4A-92D8-477C-8279-C82B8A38AB46}" srcOrd="0" destOrd="0" presId="urn:microsoft.com/office/officeart/2005/8/layout/orgChart1"/>
    <dgm:cxn modelId="{CBC6065C-6DD6-446D-9247-93282A93A067}" type="presParOf" srcId="{9E3E1FFC-1E9F-42A5-BF84-39542BB3646B}" destId="{175B87E0-69CE-4DC8-9018-45B010CE665D}" srcOrd="1" destOrd="0" presId="urn:microsoft.com/office/officeart/2005/8/layout/orgChart1"/>
    <dgm:cxn modelId="{C7CE0351-3081-4975-9CD6-F4A8F1539E64}" type="presParOf" srcId="{175B87E0-69CE-4DC8-9018-45B010CE665D}" destId="{58817B8A-71A4-4A52-997B-9B228B88DBCF}" srcOrd="0" destOrd="0" presId="urn:microsoft.com/office/officeart/2005/8/layout/orgChart1"/>
    <dgm:cxn modelId="{87006D64-CF77-4231-8881-F1F72CD0353B}" type="presParOf" srcId="{58817B8A-71A4-4A52-997B-9B228B88DBCF}" destId="{541C91E2-CB07-4D67-A3F7-76B3392B8161}" srcOrd="0" destOrd="0" presId="urn:microsoft.com/office/officeart/2005/8/layout/orgChart1"/>
    <dgm:cxn modelId="{BAEF2EFC-8D94-4A33-BFE7-C12E0B1DFCBC}" type="presParOf" srcId="{58817B8A-71A4-4A52-997B-9B228B88DBCF}" destId="{297D6243-A3F2-4F64-9A45-A601B4DC9D15}" srcOrd="1" destOrd="0" presId="urn:microsoft.com/office/officeart/2005/8/layout/orgChart1"/>
    <dgm:cxn modelId="{BE7BF132-D00F-4550-9721-551A6925BB43}" type="presParOf" srcId="{175B87E0-69CE-4DC8-9018-45B010CE665D}" destId="{1D941277-8B96-44CB-9FC3-47CAA5C67875}" srcOrd="1" destOrd="0" presId="urn:microsoft.com/office/officeart/2005/8/layout/orgChart1"/>
    <dgm:cxn modelId="{B183D2C1-55DF-4E4C-82EB-660DBC57B494}" type="presParOf" srcId="{175B87E0-69CE-4DC8-9018-45B010CE665D}" destId="{E655A59D-2253-4115-930A-62A56BF1000C}" srcOrd="2" destOrd="0" presId="urn:microsoft.com/office/officeart/2005/8/layout/orgChart1"/>
    <dgm:cxn modelId="{5E4941D9-1058-4EC7-8911-4BA89BBC86F1}" type="presParOf" srcId="{CFFC6ADE-85DF-4804-B451-8211E4E9D638}" destId="{1FC09474-5266-40FF-8625-6BF0DF9268AF}" srcOrd="2" destOrd="0" presId="urn:microsoft.com/office/officeart/2005/8/layout/orgChart1"/>
    <dgm:cxn modelId="{0C8E76C1-EB45-4BC2-A01A-5D80E6470AC6}" type="presParOf" srcId="{68C5CEBD-355E-41CE-A892-DAD0C3A544F1}" destId="{28A845E9-B059-4127-A999-8C951F4411FE}" srcOrd="2" destOrd="0" presId="urn:microsoft.com/office/officeart/2005/8/layout/orgChart1"/>
    <dgm:cxn modelId="{167B6C06-A4FD-444F-8E9F-A3FCB5337C6A}" type="presParOf" srcId="{A084854C-4016-4273-B5ED-36104C266307}" destId="{AC86DB81-B804-493D-9725-7EA6BA375821}" srcOrd="2" destOrd="0" presId="urn:microsoft.com/office/officeart/2005/8/layout/orgChart1"/>
    <dgm:cxn modelId="{5A4E34C9-CFD6-483B-99A5-3D5AE11244BF}" type="presParOf" srcId="{5439D756-2B7F-4196-A10B-70D9036A2D26}" destId="{028771D6-9184-4110-BB8E-B568964EE01C}" srcOrd="2" destOrd="0" presId="urn:microsoft.com/office/officeart/2005/8/layout/orgChart1"/>
    <dgm:cxn modelId="{3AF2B90B-580E-4CD6-AE21-53E812AB6306}" type="presParOf" srcId="{5439D756-2B7F-4196-A10B-70D9036A2D26}" destId="{59B556CA-3AB9-4C3E-8920-350411466ED4}" srcOrd="3" destOrd="0" presId="urn:microsoft.com/office/officeart/2005/8/layout/orgChart1"/>
    <dgm:cxn modelId="{CED45EC8-23B7-4991-8912-D6717E86F6EA}" type="presParOf" srcId="{59B556CA-3AB9-4C3E-8920-350411466ED4}" destId="{1E1CE0DF-8C19-44BC-8338-53833B6C79A7}" srcOrd="0" destOrd="0" presId="urn:microsoft.com/office/officeart/2005/8/layout/orgChart1"/>
    <dgm:cxn modelId="{52E1C882-2D5F-4A98-9098-BCB4D9873DA1}" type="presParOf" srcId="{1E1CE0DF-8C19-44BC-8338-53833B6C79A7}" destId="{EA0BC6A4-FAAD-4942-AE2B-7612D0D72943}" srcOrd="0" destOrd="0" presId="urn:microsoft.com/office/officeart/2005/8/layout/orgChart1"/>
    <dgm:cxn modelId="{AB37997C-B115-457E-9C8C-B50A82CCF707}" type="presParOf" srcId="{1E1CE0DF-8C19-44BC-8338-53833B6C79A7}" destId="{E471E013-0142-495C-9224-A798451539C2}" srcOrd="1" destOrd="0" presId="urn:microsoft.com/office/officeart/2005/8/layout/orgChart1"/>
    <dgm:cxn modelId="{E4BFDDE4-3E58-499D-8A4D-5A18CD6B3488}" type="presParOf" srcId="{59B556CA-3AB9-4C3E-8920-350411466ED4}" destId="{A4BD9D67-A747-4F9E-8649-090F3E8F8068}" srcOrd="1" destOrd="0" presId="urn:microsoft.com/office/officeart/2005/8/layout/orgChart1"/>
    <dgm:cxn modelId="{CAB7D541-AC73-4581-8C17-32C5D3702F24}" type="presParOf" srcId="{A4BD9D67-A747-4F9E-8649-090F3E8F8068}" destId="{DBAF50B2-2AAD-454A-BEA7-CDBC39E4DD4E}" srcOrd="0" destOrd="0" presId="urn:microsoft.com/office/officeart/2005/8/layout/orgChart1"/>
    <dgm:cxn modelId="{911D3E99-91D3-4361-845D-B38322E3C702}" type="presParOf" srcId="{A4BD9D67-A747-4F9E-8649-090F3E8F8068}" destId="{A82B5DCE-2189-4C3C-98AA-B2A464F8B6A3}" srcOrd="1" destOrd="0" presId="urn:microsoft.com/office/officeart/2005/8/layout/orgChart1"/>
    <dgm:cxn modelId="{39DF7412-9DF6-4D91-B0C5-0433BD328B22}" type="presParOf" srcId="{A82B5DCE-2189-4C3C-98AA-B2A464F8B6A3}" destId="{74BDE7B5-8B80-40DD-AFD8-53C44EF87184}" srcOrd="0" destOrd="0" presId="urn:microsoft.com/office/officeart/2005/8/layout/orgChart1"/>
    <dgm:cxn modelId="{0C3D7105-3CCF-42F0-9E72-CA99E8C9BE6C}" type="presParOf" srcId="{74BDE7B5-8B80-40DD-AFD8-53C44EF87184}" destId="{01026952-A681-4CF9-8D5F-D47117D1C9D6}" srcOrd="0" destOrd="0" presId="urn:microsoft.com/office/officeart/2005/8/layout/orgChart1"/>
    <dgm:cxn modelId="{8407B46E-8176-4EDF-ADDA-E4FDB75CC48B}" type="presParOf" srcId="{74BDE7B5-8B80-40DD-AFD8-53C44EF87184}" destId="{088E596C-062B-4EE2-9251-D95C1A83AA4A}" srcOrd="1" destOrd="0" presId="urn:microsoft.com/office/officeart/2005/8/layout/orgChart1"/>
    <dgm:cxn modelId="{2DBB024B-8D59-47AF-BFD9-B7F2FDF03A95}" type="presParOf" srcId="{A82B5DCE-2189-4C3C-98AA-B2A464F8B6A3}" destId="{A15D4EC1-295F-4297-B4E3-C0B32DDA5903}" srcOrd="1" destOrd="0" presId="urn:microsoft.com/office/officeart/2005/8/layout/orgChart1"/>
    <dgm:cxn modelId="{4A797C46-72EC-4E6C-BFB9-63CE89F85DFB}" type="presParOf" srcId="{A15D4EC1-295F-4297-B4E3-C0B32DDA5903}" destId="{084C7B44-37A9-45E8-8FEC-91E561CE5A57}" srcOrd="0" destOrd="0" presId="urn:microsoft.com/office/officeart/2005/8/layout/orgChart1"/>
    <dgm:cxn modelId="{7446602C-F26F-4543-BEF2-DB51AEB9FC30}" type="presParOf" srcId="{A15D4EC1-295F-4297-B4E3-C0B32DDA5903}" destId="{ACC505A1-5E89-46E1-A261-60E878C00397}" srcOrd="1" destOrd="0" presId="urn:microsoft.com/office/officeart/2005/8/layout/orgChart1"/>
    <dgm:cxn modelId="{896EDDED-C7EE-401F-BE77-F07960527150}" type="presParOf" srcId="{ACC505A1-5E89-46E1-A261-60E878C00397}" destId="{C295339D-8C8D-47BB-9BC0-AE227A585678}" srcOrd="0" destOrd="0" presId="urn:microsoft.com/office/officeart/2005/8/layout/orgChart1"/>
    <dgm:cxn modelId="{7616F137-ED82-4B55-8051-E026245F7315}" type="presParOf" srcId="{C295339D-8C8D-47BB-9BC0-AE227A585678}" destId="{8032CBAF-8BF8-4B29-9C23-8502ACBF578A}" srcOrd="0" destOrd="0" presId="urn:microsoft.com/office/officeart/2005/8/layout/orgChart1"/>
    <dgm:cxn modelId="{B7CD9739-502C-4661-B6A6-15B9FFFB5E47}" type="presParOf" srcId="{C295339D-8C8D-47BB-9BC0-AE227A585678}" destId="{851B88A4-0783-4A38-BB7A-659053AE348D}" srcOrd="1" destOrd="0" presId="urn:microsoft.com/office/officeart/2005/8/layout/orgChart1"/>
    <dgm:cxn modelId="{5A3EDAB3-C27F-41A8-A9E5-260E2B6CFEC4}" type="presParOf" srcId="{ACC505A1-5E89-46E1-A261-60E878C00397}" destId="{CD2C8FD6-8C94-4286-8AFC-77129AB429F3}" srcOrd="1" destOrd="0" presId="urn:microsoft.com/office/officeart/2005/8/layout/orgChart1"/>
    <dgm:cxn modelId="{42A91842-8CA8-4F5D-B05A-1027391C4349}" type="presParOf" srcId="{CD2C8FD6-8C94-4286-8AFC-77129AB429F3}" destId="{679D47F8-B67C-4265-B19A-A3A118C89480}" srcOrd="0" destOrd="0" presId="urn:microsoft.com/office/officeart/2005/8/layout/orgChart1"/>
    <dgm:cxn modelId="{749967C0-A9F4-45A0-B28B-75A873291D78}" type="presParOf" srcId="{CD2C8FD6-8C94-4286-8AFC-77129AB429F3}" destId="{B68FAA70-BE2F-4841-ADCE-4A191038DD80}" srcOrd="1" destOrd="0" presId="urn:microsoft.com/office/officeart/2005/8/layout/orgChart1"/>
    <dgm:cxn modelId="{3FD1ADB4-C755-4E0B-8F7F-6B69D77F2549}" type="presParOf" srcId="{B68FAA70-BE2F-4841-ADCE-4A191038DD80}" destId="{9701FEEC-AE9E-44C2-B736-A06AB852AE9B}" srcOrd="0" destOrd="0" presId="urn:microsoft.com/office/officeart/2005/8/layout/orgChart1"/>
    <dgm:cxn modelId="{39DE4A06-C34F-45FD-BFA7-E7482F41FE1E}" type="presParOf" srcId="{9701FEEC-AE9E-44C2-B736-A06AB852AE9B}" destId="{FC7CB9F7-38F5-4412-8B33-1761BE8D6E23}" srcOrd="0" destOrd="0" presId="urn:microsoft.com/office/officeart/2005/8/layout/orgChart1"/>
    <dgm:cxn modelId="{8C7AD5A1-DBEE-4FE1-8E59-0B1C124E0ADE}" type="presParOf" srcId="{9701FEEC-AE9E-44C2-B736-A06AB852AE9B}" destId="{E886A499-B315-4FAF-8F32-C5F137ACCF63}" srcOrd="1" destOrd="0" presId="urn:microsoft.com/office/officeart/2005/8/layout/orgChart1"/>
    <dgm:cxn modelId="{C451218A-6D73-4068-A55D-C52FA8253D04}" type="presParOf" srcId="{B68FAA70-BE2F-4841-ADCE-4A191038DD80}" destId="{D7416BAF-1501-45E2-A068-512DA55265D9}" srcOrd="1" destOrd="0" presId="urn:microsoft.com/office/officeart/2005/8/layout/orgChart1"/>
    <dgm:cxn modelId="{E18B76F5-BE3A-49F4-A676-E95AFC136033}" type="presParOf" srcId="{B68FAA70-BE2F-4841-ADCE-4A191038DD80}" destId="{7C36CB6B-EE62-4B19-8999-89E0E8AF9C6E}" srcOrd="2" destOrd="0" presId="urn:microsoft.com/office/officeart/2005/8/layout/orgChart1"/>
    <dgm:cxn modelId="{912847DA-74C1-4B12-AADD-EEA37AF3B40C}" type="presParOf" srcId="{ACC505A1-5E89-46E1-A261-60E878C00397}" destId="{A3DCBD87-9B30-413E-B364-3AD4DD2DF2D8}" srcOrd="2" destOrd="0" presId="urn:microsoft.com/office/officeart/2005/8/layout/orgChart1"/>
    <dgm:cxn modelId="{904F0AD2-0096-4329-99D3-D6635606E361}" type="presParOf" srcId="{A82B5DCE-2189-4C3C-98AA-B2A464F8B6A3}" destId="{02EF03D2-C5F0-43E4-A9DF-61A4583F5E5F}" srcOrd="2" destOrd="0" presId="urn:microsoft.com/office/officeart/2005/8/layout/orgChart1"/>
    <dgm:cxn modelId="{55AE106F-634A-4174-8F0A-29FE62AA23F2}" type="presParOf" srcId="{59B556CA-3AB9-4C3E-8920-350411466ED4}" destId="{779EA4E7-47D4-46C9-9336-D5CFD7DC80A6}" srcOrd="2" destOrd="0" presId="urn:microsoft.com/office/officeart/2005/8/layout/orgChart1"/>
    <dgm:cxn modelId="{9544E890-B8A0-4F32-ADAC-AA4B3CD9F1CD}" type="presParOf" srcId="{2DD2D5F4-6CE1-4EB9-8C3D-B86625D9AB09}" destId="{9A32B538-CBBE-4DB9-AA99-C59189EA3998}" srcOrd="2" destOrd="0" presId="urn:microsoft.com/office/officeart/2005/8/layout/orgChart1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EED13D-E1AA-4E1D-9831-107752398AF6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F86AE01-BEAE-491B-9362-7E1BB8FFCE88}">
      <dgm:prSet phldrT="[Text]"/>
      <dgm:spPr/>
      <dgm:t>
        <a:bodyPr/>
        <a:lstStyle/>
        <a:p>
          <a:r>
            <a:rPr lang="en-US" dirty="0" smtClean="0"/>
            <a:t>Professional  Engagement and Exploration</a:t>
          </a:r>
        </a:p>
        <a:p>
          <a:r>
            <a:rPr lang="en-US" dirty="0" err="1" smtClean="0"/>
            <a:t>Ymgysylltu</a:t>
          </a:r>
          <a:r>
            <a:rPr lang="en-US" dirty="0" smtClean="0"/>
            <a:t> ac </a:t>
          </a:r>
          <a:r>
            <a:rPr lang="en-US" dirty="0" err="1" smtClean="0"/>
            <a:t>archwilio</a:t>
          </a:r>
          <a:r>
            <a:rPr lang="en-US" dirty="0" smtClean="0"/>
            <a:t> </a:t>
          </a:r>
          <a:r>
            <a:rPr lang="en-US" dirty="0" err="1" smtClean="0"/>
            <a:t>proffesiynol</a:t>
          </a:r>
          <a:endParaRPr lang="en-US" dirty="0"/>
        </a:p>
      </dgm:t>
    </dgm:pt>
    <dgm:pt modelId="{3AD2BF07-DE39-43F0-B54E-7FB69030E68F}" type="parTrans" cxnId="{D4DD5D8A-0C66-4E3E-9F03-15FD3413D710}">
      <dgm:prSet/>
      <dgm:spPr/>
      <dgm:t>
        <a:bodyPr/>
        <a:lstStyle/>
        <a:p>
          <a:endParaRPr lang="en-US"/>
        </a:p>
      </dgm:t>
    </dgm:pt>
    <dgm:pt modelId="{F9CE76FD-A412-4AB9-B97C-CF557D1014D7}" type="sibTrans" cxnId="{D4DD5D8A-0C66-4E3E-9F03-15FD3413D710}">
      <dgm:prSet/>
      <dgm:spPr/>
      <dgm:t>
        <a:bodyPr/>
        <a:lstStyle/>
        <a:p>
          <a:endParaRPr lang="en-US"/>
        </a:p>
      </dgm:t>
    </dgm:pt>
    <dgm:pt modelId="{70333F1D-B73C-48A2-8A56-3FE8AB18E835}">
      <dgm:prSet phldrT="[Text]"/>
      <dgm:spPr/>
      <dgm:t>
        <a:bodyPr/>
        <a:lstStyle/>
        <a:p>
          <a:r>
            <a:rPr lang="en-US" dirty="0" smtClean="0"/>
            <a:t>Supporting leaders through collaboration - the strategic leadership of pedagogy</a:t>
          </a:r>
        </a:p>
        <a:p>
          <a:r>
            <a:rPr lang="en-US" dirty="0" err="1" smtClean="0"/>
            <a:t>Cefnogi</a:t>
          </a:r>
          <a:r>
            <a:rPr lang="en-US" dirty="0" smtClean="0"/>
            <a:t> </a:t>
          </a:r>
          <a:r>
            <a:rPr lang="en-US" dirty="0" err="1" smtClean="0"/>
            <a:t>arweinwyr</a:t>
          </a:r>
          <a:r>
            <a:rPr lang="en-US" dirty="0" smtClean="0"/>
            <a:t> </a:t>
          </a:r>
          <a:r>
            <a:rPr lang="en-US" dirty="0" err="1" smtClean="0"/>
            <a:t>trwy</a:t>
          </a:r>
          <a:r>
            <a:rPr lang="en-US" dirty="0" smtClean="0"/>
            <a:t> </a:t>
          </a:r>
          <a:r>
            <a:rPr lang="en-US" dirty="0" err="1" smtClean="0"/>
            <a:t>gyd-weithio</a:t>
          </a:r>
          <a:r>
            <a:rPr lang="en-US" dirty="0" smtClean="0"/>
            <a:t> – </a:t>
          </a:r>
          <a:r>
            <a:rPr lang="en-US" dirty="0" err="1" smtClean="0"/>
            <a:t>arweinyddiaeth</a:t>
          </a:r>
          <a:r>
            <a:rPr lang="en-US" dirty="0" smtClean="0"/>
            <a:t> </a:t>
          </a:r>
          <a:r>
            <a:rPr lang="en-US" dirty="0" err="1" smtClean="0"/>
            <a:t>strategol</a:t>
          </a:r>
          <a:r>
            <a:rPr lang="en-US" dirty="0" smtClean="0"/>
            <a:t> </a:t>
          </a:r>
          <a:r>
            <a:rPr lang="en-US" dirty="0" err="1" smtClean="0"/>
            <a:t>addysgeg</a:t>
          </a:r>
          <a:endParaRPr lang="en-US" dirty="0"/>
        </a:p>
      </dgm:t>
    </dgm:pt>
    <dgm:pt modelId="{1A691BA4-B2C9-4C05-8279-8E1AF13C66BC}" type="parTrans" cxnId="{51381DDD-E1B3-4624-B241-BFB68A52A389}">
      <dgm:prSet/>
      <dgm:spPr/>
      <dgm:t>
        <a:bodyPr/>
        <a:lstStyle/>
        <a:p>
          <a:endParaRPr lang="en-US"/>
        </a:p>
      </dgm:t>
    </dgm:pt>
    <dgm:pt modelId="{E4FBE954-FB69-4F2B-AFB4-5ED08CFABE0C}" type="sibTrans" cxnId="{51381DDD-E1B3-4624-B241-BFB68A52A389}">
      <dgm:prSet/>
      <dgm:spPr/>
      <dgm:t>
        <a:bodyPr/>
        <a:lstStyle/>
        <a:p>
          <a:endParaRPr lang="en-US"/>
        </a:p>
      </dgm:t>
    </dgm:pt>
    <dgm:pt modelId="{C5BC4ACB-2A1C-4503-ADE9-FD9DFE1068F7}">
      <dgm:prSet phldrT="[Text]"/>
      <dgm:spPr/>
      <dgm:t>
        <a:bodyPr/>
        <a:lstStyle/>
        <a:p>
          <a:r>
            <a:rPr lang="en-US" dirty="0"/>
            <a:t>Pedagogy for professional learning - creating and facilitating </a:t>
          </a:r>
          <a:r>
            <a:rPr lang="en-US" dirty="0" smtClean="0"/>
            <a:t>experiences</a:t>
          </a:r>
        </a:p>
        <a:p>
          <a:r>
            <a:rPr lang="en-US" dirty="0" err="1" smtClean="0"/>
            <a:t>Addysgeg</a:t>
          </a:r>
          <a:r>
            <a:rPr lang="en-US" dirty="0" smtClean="0"/>
            <a:t> </a:t>
          </a:r>
          <a:r>
            <a:rPr lang="en-US" dirty="0" err="1" smtClean="0"/>
            <a:t>ar</a:t>
          </a:r>
          <a:r>
            <a:rPr lang="en-US" dirty="0" smtClean="0"/>
            <a:t> </a:t>
          </a:r>
          <a:r>
            <a:rPr lang="en-US" dirty="0" err="1" smtClean="0"/>
            <a:t>gyfer</a:t>
          </a:r>
          <a:r>
            <a:rPr lang="en-US" dirty="0" smtClean="0"/>
            <a:t> </a:t>
          </a:r>
          <a:r>
            <a:rPr lang="en-US" dirty="0" err="1" smtClean="0"/>
            <a:t>dysgu</a:t>
          </a:r>
          <a:r>
            <a:rPr lang="en-US" dirty="0" smtClean="0"/>
            <a:t> </a:t>
          </a:r>
          <a:r>
            <a:rPr lang="en-US" dirty="0" err="1" smtClean="0"/>
            <a:t>proffesiynol</a:t>
          </a:r>
          <a:r>
            <a:rPr lang="en-US" dirty="0" smtClean="0"/>
            <a:t> – </a:t>
          </a:r>
          <a:r>
            <a:rPr lang="en-US" dirty="0" err="1" smtClean="0"/>
            <a:t>creu</a:t>
          </a:r>
          <a:r>
            <a:rPr lang="en-US" dirty="0" smtClean="0"/>
            <a:t> a </a:t>
          </a:r>
          <a:r>
            <a:rPr lang="en-US" dirty="0" err="1" smtClean="0"/>
            <a:t>hwyluso</a:t>
          </a:r>
          <a:r>
            <a:rPr lang="en-US" dirty="0" smtClean="0"/>
            <a:t> </a:t>
          </a:r>
          <a:r>
            <a:rPr lang="en-US" dirty="0" err="1" smtClean="0"/>
            <a:t>profiadau</a:t>
          </a:r>
          <a:endParaRPr lang="en-US" dirty="0" smtClean="0"/>
        </a:p>
      </dgm:t>
    </dgm:pt>
    <dgm:pt modelId="{1033F601-BAFA-464B-A148-C6A444BBC2B4}" type="parTrans" cxnId="{50DEBEF6-DEA1-4ACB-B4F5-9F92D332EB6B}">
      <dgm:prSet/>
      <dgm:spPr/>
      <dgm:t>
        <a:bodyPr/>
        <a:lstStyle/>
        <a:p>
          <a:endParaRPr lang="en-US"/>
        </a:p>
      </dgm:t>
    </dgm:pt>
    <dgm:pt modelId="{FB97382F-CD76-48D1-AAA9-C722B2A71EFE}" type="sibTrans" cxnId="{50DEBEF6-DEA1-4ACB-B4F5-9F92D332EB6B}">
      <dgm:prSet/>
      <dgm:spPr/>
      <dgm:t>
        <a:bodyPr/>
        <a:lstStyle/>
        <a:p>
          <a:endParaRPr lang="en-US"/>
        </a:p>
      </dgm:t>
    </dgm:pt>
    <dgm:pt modelId="{5ADCC9E3-97FF-40C9-BD34-D4D0B5CEAC02}" type="pres">
      <dgm:prSet presAssocID="{D3EED13D-E1AA-4E1D-9831-107752398AF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2683162-C640-4DA0-9C76-8798F42F130F}" type="pres">
      <dgm:prSet presAssocID="{2F86AE01-BEAE-491B-9362-7E1BB8FFCE88}" presName="composite" presStyleCnt="0"/>
      <dgm:spPr/>
    </dgm:pt>
    <dgm:pt modelId="{782743CF-7793-4732-992A-ED3D49D15916}" type="pres">
      <dgm:prSet presAssocID="{2F86AE01-BEAE-491B-9362-7E1BB8FFCE88}" presName="LShape" presStyleLbl="alignNode1" presStyleIdx="0" presStyleCnt="5"/>
      <dgm:spPr/>
    </dgm:pt>
    <dgm:pt modelId="{20B2E4A0-9173-4132-834B-81ED0D63BE3F}" type="pres">
      <dgm:prSet presAssocID="{2F86AE01-BEAE-491B-9362-7E1BB8FFCE88}" presName="ParentText" presStyleLbl="revTx" presStyleIdx="0" presStyleCnt="3" custLinFactNeighborX="732" custLinFactNeighborY="6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F27095-99B0-4BAA-A492-FB4BBD2C45A9}" type="pres">
      <dgm:prSet presAssocID="{2F86AE01-BEAE-491B-9362-7E1BB8FFCE88}" presName="Triangle" presStyleLbl="alignNode1" presStyleIdx="1" presStyleCnt="5"/>
      <dgm:spPr/>
    </dgm:pt>
    <dgm:pt modelId="{32D520F7-D845-48B5-8916-529A20BC6792}" type="pres">
      <dgm:prSet presAssocID="{F9CE76FD-A412-4AB9-B97C-CF557D1014D7}" presName="sibTrans" presStyleCnt="0"/>
      <dgm:spPr/>
    </dgm:pt>
    <dgm:pt modelId="{CC578E69-01DC-4367-9EC1-FE892DC04B72}" type="pres">
      <dgm:prSet presAssocID="{F9CE76FD-A412-4AB9-B97C-CF557D1014D7}" presName="space" presStyleCnt="0"/>
      <dgm:spPr/>
    </dgm:pt>
    <dgm:pt modelId="{1C40A7CB-270B-4568-B42D-2F8FC18C3727}" type="pres">
      <dgm:prSet presAssocID="{70333F1D-B73C-48A2-8A56-3FE8AB18E835}" presName="composite" presStyleCnt="0"/>
      <dgm:spPr/>
    </dgm:pt>
    <dgm:pt modelId="{01B1C62A-8B90-4131-95CF-2CB620E6A37E}" type="pres">
      <dgm:prSet presAssocID="{70333F1D-B73C-48A2-8A56-3FE8AB18E835}" presName="LShape" presStyleLbl="alignNode1" presStyleIdx="2" presStyleCnt="5"/>
      <dgm:spPr/>
    </dgm:pt>
    <dgm:pt modelId="{18BE367B-B052-4F14-951D-96ACC1AFF851}" type="pres">
      <dgm:prSet presAssocID="{70333F1D-B73C-48A2-8A56-3FE8AB18E835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E4BFC0-72F7-4B3F-8A5F-EB2DE8A922AC}" type="pres">
      <dgm:prSet presAssocID="{70333F1D-B73C-48A2-8A56-3FE8AB18E835}" presName="Triangle" presStyleLbl="alignNode1" presStyleIdx="3" presStyleCnt="5"/>
      <dgm:spPr/>
    </dgm:pt>
    <dgm:pt modelId="{1C3C19AE-DC03-4DA3-B8AD-C6ACA7276789}" type="pres">
      <dgm:prSet presAssocID="{E4FBE954-FB69-4F2B-AFB4-5ED08CFABE0C}" presName="sibTrans" presStyleCnt="0"/>
      <dgm:spPr/>
    </dgm:pt>
    <dgm:pt modelId="{47199ED4-B341-4BEE-9981-31404DD1B43C}" type="pres">
      <dgm:prSet presAssocID="{E4FBE954-FB69-4F2B-AFB4-5ED08CFABE0C}" presName="space" presStyleCnt="0"/>
      <dgm:spPr/>
    </dgm:pt>
    <dgm:pt modelId="{1E0E4A76-C176-4B5C-AB45-0182BC6260AF}" type="pres">
      <dgm:prSet presAssocID="{C5BC4ACB-2A1C-4503-ADE9-FD9DFE1068F7}" presName="composite" presStyleCnt="0"/>
      <dgm:spPr/>
    </dgm:pt>
    <dgm:pt modelId="{EA8F3951-C495-47D6-8E7B-847044B4F727}" type="pres">
      <dgm:prSet presAssocID="{C5BC4ACB-2A1C-4503-ADE9-FD9DFE1068F7}" presName="LShape" presStyleLbl="alignNode1" presStyleIdx="4" presStyleCnt="5"/>
      <dgm:spPr/>
    </dgm:pt>
    <dgm:pt modelId="{23C12D8F-E2E1-4C8C-B998-9A4FF1B96835}" type="pres">
      <dgm:prSet presAssocID="{C5BC4ACB-2A1C-4503-ADE9-FD9DFE1068F7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DD5D8A-0C66-4E3E-9F03-15FD3413D710}" srcId="{D3EED13D-E1AA-4E1D-9831-107752398AF6}" destId="{2F86AE01-BEAE-491B-9362-7E1BB8FFCE88}" srcOrd="0" destOrd="0" parTransId="{3AD2BF07-DE39-43F0-B54E-7FB69030E68F}" sibTransId="{F9CE76FD-A412-4AB9-B97C-CF557D1014D7}"/>
    <dgm:cxn modelId="{2B2FB58E-BEBB-4736-94A5-AB47B6B2557C}" type="presOf" srcId="{C5BC4ACB-2A1C-4503-ADE9-FD9DFE1068F7}" destId="{23C12D8F-E2E1-4C8C-B998-9A4FF1B96835}" srcOrd="0" destOrd="0" presId="urn:microsoft.com/office/officeart/2009/3/layout/StepUpProcess"/>
    <dgm:cxn modelId="{D2088626-B871-4C6E-ADFE-07CE8BC6DE18}" type="presOf" srcId="{70333F1D-B73C-48A2-8A56-3FE8AB18E835}" destId="{18BE367B-B052-4F14-951D-96ACC1AFF851}" srcOrd="0" destOrd="0" presId="urn:microsoft.com/office/officeart/2009/3/layout/StepUpProcess"/>
    <dgm:cxn modelId="{F06B2954-96D0-42F5-B5B1-BE0A807AA19D}" type="presOf" srcId="{D3EED13D-E1AA-4E1D-9831-107752398AF6}" destId="{5ADCC9E3-97FF-40C9-BD34-D4D0B5CEAC02}" srcOrd="0" destOrd="0" presId="urn:microsoft.com/office/officeart/2009/3/layout/StepUpProcess"/>
    <dgm:cxn modelId="{74A555C3-FAA4-4C4F-9B5D-61F4FB5B353D}" type="presOf" srcId="{2F86AE01-BEAE-491B-9362-7E1BB8FFCE88}" destId="{20B2E4A0-9173-4132-834B-81ED0D63BE3F}" srcOrd="0" destOrd="0" presId="urn:microsoft.com/office/officeart/2009/3/layout/StepUpProcess"/>
    <dgm:cxn modelId="{50DEBEF6-DEA1-4ACB-B4F5-9F92D332EB6B}" srcId="{D3EED13D-E1AA-4E1D-9831-107752398AF6}" destId="{C5BC4ACB-2A1C-4503-ADE9-FD9DFE1068F7}" srcOrd="2" destOrd="0" parTransId="{1033F601-BAFA-464B-A148-C6A444BBC2B4}" sibTransId="{FB97382F-CD76-48D1-AAA9-C722B2A71EFE}"/>
    <dgm:cxn modelId="{51381DDD-E1B3-4624-B241-BFB68A52A389}" srcId="{D3EED13D-E1AA-4E1D-9831-107752398AF6}" destId="{70333F1D-B73C-48A2-8A56-3FE8AB18E835}" srcOrd="1" destOrd="0" parTransId="{1A691BA4-B2C9-4C05-8279-8E1AF13C66BC}" sibTransId="{E4FBE954-FB69-4F2B-AFB4-5ED08CFABE0C}"/>
    <dgm:cxn modelId="{2692D2F7-5DC7-430B-819B-7A1530AD5E3C}" type="presParOf" srcId="{5ADCC9E3-97FF-40C9-BD34-D4D0B5CEAC02}" destId="{62683162-C640-4DA0-9C76-8798F42F130F}" srcOrd="0" destOrd="0" presId="urn:microsoft.com/office/officeart/2009/3/layout/StepUpProcess"/>
    <dgm:cxn modelId="{6FD65158-AD26-40F1-92E2-A2D8B3577C53}" type="presParOf" srcId="{62683162-C640-4DA0-9C76-8798F42F130F}" destId="{782743CF-7793-4732-992A-ED3D49D15916}" srcOrd="0" destOrd="0" presId="urn:microsoft.com/office/officeart/2009/3/layout/StepUpProcess"/>
    <dgm:cxn modelId="{2AB651C8-B9C6-4E61-AD53-D05229F79D82}" type="presParOf" srcId="{62683162-C640-4DA0-9C76-8798F42F130F}" destId="{20B2E4A0-9173-4132-834B-81ED0D63BE3F}" srcOrd="1" destOrd="0" presId="urn:microsoft.com/office/officeart/2009/3/layout/StepUpProcess"/>
    <dgm:cxn modelId="{2F697362-1E12-4598-8E36-52BC4B3A02F4}" type="presParOf" srcId="{62683162-C640-4DA0-9C76-8798F42F130F}" destId="{C2F27095-99B0-4BAA-A492-FB4BBD2C45A9}" srcOrd="2" destOrd="0" presId="urn:microsoft.com/office/officeart/2009/3/layout/StepUpProcess"/>
    <dgm:cxn modelId="{4C58BFB2-456F-4A26-9AC0-1D89697EF955}" type="presParOf" srcId="{5ADCC9E3-97FF-40C9-BD34-D4D0B5CEAC02}" destId="{32D520F7-D845-48B5-8916-529A20BC6792}" srcOrd="1" destOrd="0" presId="urn:microsoft.com/office/officeart/2009/3/layout/StepUpProcess"/>
    <dgm:cxn modelId="{2A3A0A9E-85B4-4A40-99ED-76411479A5CD}" type="presParOf" srcId="{32D520F7-D845-48B5-8916-529A20BC6792}" destId="{CC578E69-01DC-4367-9EC1-FE892DC04B72}" srcOrd="0" destOrd="0" presId="urn:microsoft.com/office/officeart/2009/3/layout/StepUpProcess"/>
    <dgm:cxn modelId="{14C16748-6849-458B-A7CF-BA6A604A6BB2}" type="presParOf" srcId="{5ADCC9E3-97FF-40C9-BD34-D4D0B5CEAC02}" destId="{1C40A7CB-270B-4568-B42D-2F8FC18C3727}" srcOrd="2" destOrd="0" presId="urn:microsoft.com/office/officeart/2009/3/layout/StepUpProcess"/>
    <dgm:cxn modelId="{2521965C-E691-410B-8AEB-610A08C2366E}" type="presParOf" srcId="{1C40A7CB-270B-4568-B42D-2F8FC18C3727}" destId="{01B1C62A-8B90-4131-95CF-2CB620E6A37E}" srcOrd="0" destOrd="0" presId="urn:microsoft.com/office/officeart/2009/3/layout/StepUpProcess"/>
    <dgm:cxn modelId="{9B7AA6F6-CD91-4A44-9DE1-B0D9BEDC1B91}" type="presParOf" srcId="{1C40A7CB-270B-4568-B42D-2F8FC18C3727}" destId="{18BE367B-B052-4F14-951D-96ACC1AFF851}" srcOrd="1" destOrd="0" presId="urn:microsoft.com/office/officeart/2009/3/layout/StepUpProcess"/>
    <dgm:cxn modelId="{D6459872-9C12-423B-85DF-F6EB522E3028}" type="presParOf" srcId="{1C40A7CB-270B-4568-B42D-2F8FC18C3727}" destId="{25E4BFC0-72F7-4B3F-8A5F-EB2DE8A922AC}" srcOrd="2" destOrd="0" presId="urn:microsoft.com/office/officeart/2009/3/layout/StepUpProcess"/>
    <dgm:cxn modelId="{BC82D66F-734F-46E6-A1EA-9F454F7D710E}" type="presParOf" srcId="{5ADCC9E3-97FF-40C9-BD34-D4D0B5CEAC02}" destId="{1C3C19AE-DC03-4DA3-B8AD-C6ACA7276789}" srcOrd="3" destOrd="0" presId="urn:microsoft.com/office/officeart/2009/3/layout/StepUpProcess"/>
    <dgm:cxn modelId="{EF12191E-5FC1-4334-BC47-7E9181A09CB4}" type="presParOf" srcId="{1C3C19AE-DC03-4DA3-B8AD-C6ACA7276789}" destId="{47199ED4-B341-4BEE-9981-31404DD1B43C}" srcOrd="0" destOrd="0" presId="urn:microsoft.com/office/officeart/2009/3/layout/StepUpProcess"/>
    <dgm:cxn modelId="{84A9220C-2BE6-4FDE-A490-FD875ECD2C16}" type="presParOf" srcId="{5ADCC9E3-97FF-40C9-BD34-D4D0B5CEAC02}" destId="{1E0E4A76-C176-4B5C-AB45-0182BC6260AF}" srcOrd="4" destOrd="0" presId="urn:microsoft.com/office/officeart/2009/3/layout/StepUpProcess"/>
    <dgm:cxn modelId="{F75CA860-55CB-4877-90A8-66B40A00F5B1}" type="presParOf" srcId="{1E0E4A76-C176-4B5C-AB45-0182BC6260AF}" destId="{EA8F3951-C495-47D6-8E7B-847044B4F727}" srcOrd="0" destOrd="0" presId="urn:microsoft.com/office/officeart/2009/3/layout/StepUpProcess"/>
    <dgm:cxn modelId="{69FD38C6-C6A8-40C9-9D84-CBADCF7CF29B}" type="presParOf" srcId="{1E0E4A76-C176-4B5C-AB45-0182BC6260AF}" destId="{23C12D8F-E2E1-4C8C-B998-9A4FF1B9683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F0C973-76A0-4CBB-9A21-27AD5DB113CB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7200DBB-0C66-4363-A499-4C44836D0C83}">
      <dgm:prSet phldrT="[Text]" custT="1"/>
      <dgm:spPr>
        <a:solidFill>
          <a:srgbClr val="00FFFF"/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Conversation / </a:t>
          </a:r>
          <a:r>
            <a:rPr lang="en-US" sz="2400" dirty="0" err="1" smtClean="0">
              <a:solidFill>
                <a:schemeClr val="tx1"/>
              </a:solidFill>
            </a:rPr>
            <a:t>Trafodaeth</a:t>
          </a:r>
          <a:endParaRPr lang="en-US" sz="2400" dirty="0">
            <a:solidFill>
              <a:schemeClr val="tx1"/>
            </a:solidFill>
          </a:endParaRPr>
        </a:p>
      </dgm:t>
    </dgm:pt>
    <dgm:pt modelId="{03112BED-29CA-42AA-B25F-AF1481982068}" type="parTrans" cxnId="{487A9847-D1E8-4EF3-8F1C-8850FF7B1359}">
      <dgm:prSet/>
      <dgm:spPr/>
      <dgm:t>
        <a:bodyPr/>
        <a:lstStyle/>
        <a:p>
          <a:endParaRPr lang="en-US" sz="2400"/>
        </a:p>
      </dgm:t>
    </dgm:pt>
    <dgm:pt modelId="{D76D1150-FB67-4853-BA02-4F39963124B3}" type="sibTrans" cxnId="{487A9847-D1E8-4EF3-8F1C-8850FF7B1359}">
      <dgm:prSet/>
      <dgm:spPr/>
      <dgm:t>
        <a:bodyPr/>
        <a:lstStyle/>
        <a:p>
          <a:endParaRPr lang="en-US" sz="2400"/>
        </a:p>
      </dgm:t>
    </dgm:pt>
    <dgm:pt modelId="{ECC10BA8-F82E-457D-9767-F272079B3DED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Collaboration / </a:t>
          </a:r>
          <a:r>
            <a:rPr lang="en-US" sz="2400" dirty="0" err="1" smtClean="0">
              <a:solidFill>
                <a:schemeClr val="tx1"/>
              </a:solidFill>
            </a:rPr>
            <a:t>Cydweithio</a:t>
          </a:r>
          <a:endParaRPr lang="en-US" sz="2400" dirty="0">
            <a:solidFill>
              <a:schemeClr val="tx1"/>
            </a:solidFill>
          </a:endParaRPr>
        </a:p>
      </dgm:t>
    </dgm:pt>
    <dgm:pt modelId="{DA1E15FF-B4CD-4088-AFFE-F4E94D5B6848}" type="parTrans" cxnId="{F21CD59C-0B5A-4FD4-8E07-0145C66A5A3F}">
      <dgm:prSet/>
      <dgm:spPr/>
      <dgm:t>
        <a:bodyPr/>
        <a:lstStyle/>
        <a:p>
          <a:endParaRPr lang="en-US" sz="2400"/>
        </a:p>
      </dgm:t>
    </dgm:pt>
    <dgm:pt modelId="{72B7DF5F-E4C7-4398-8FE3-24EDD3EB3535}" type="sibTrans" cxnId="{F21CD59C-0B5A-4FD4-8E07-0145C66A5A3F}">
      <dgm:prSet/>
      <dgm:spPr/>
      <dgm:t>
        <a:bodyPr/>
        <a:lstStyle/>
        <a:p>
          <a:endParaRPr lang="en-US" sz="2400"/>
        </a:p>
      </dgm:t>
    </dgm:pt>
    <dgm:pt modelId="{E05735E3-245C-45C6-8E59-78450B35FAF2}">
      <dgm:prSet phldrT="[Text]" custT="1"/>
      <dgm:spPr>
        <a:solidFill>
          <a:srgbClr val="FCC4DF"/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Resources / Adnoddau</a:t>
          </a:r>
          <a:endParaRPr lang="en-US" sz="2400" dirty="0">
            <a:solidFill>
              <a:schemeClr val="tx1"/>
            </a:solidFill>
          </a:endParaRPr>
        </a:p>
      </dgm:t>
    </dgm:pt>
    <dgm:pt modelId="{06C53C3A-E2D1-4777-ACC8-59868A364772}" type="parTrans" cxnId="{61CE80E1-119D-44F0-88F1-289022FB9104}">
      <dgm:prSet/>
      <dgm:spPr/>
      <dgm:t>
        <a:bodyPr/>
        <a:lstStyle/>
        <a:p>
          <a:endParaRPr lang="en-US" sz="2400"/>
        </a:p>
      </dgm:t>
    </dgm:pt>
    <dgm:pt modelId="{585775E3-F569-4BFA-98DF-03410336237D}" type="sibTrans" cxnId="{61CE80E1-119D-44F0-88F1-289022FB9104}">
      <dgm:prSet/>
      <dgm:spPr/>
      <dgm:t>
        <a:bodyPr/>
        <a:lstStyle/>
        <a:p>
          <a:endParaRPr lang="en-US" sz="2400"/>
        </a:p>
      </dgm:t>
    </dgm:pt>
    <dgm:pt modelId="{B649FE3A-FDE6-4E83-91B6-B4F521EE485B}">
      <dgm:prSet phldrT="[Text]"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</a:rPr>
            <a:t>Enquiry </a:t>
          </a:r>
          <a:r>
            <a:rPr lang="en-US" sz="2400" dirty="0" smtClean="0">
              <a:solidFill>
                <a:schemeClr val="tx1"/>
              </a:solidFill>
            </a:rPr>
            <a:t>reports / </a:t>
          </a:r>
          <a:r>
            <a:rPr lang="en-US" sz="2400" dirty="0" err="1" smtClean="0">
              <a:solidFill>
                <a:schemeClr val="tx1"/>
              </a:solidFill>
            </a:rPr>
            <a:t>Adroddiadau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ymholi</a:t>
          </a:r>
          <a:endParaRPr lang="en-US" sz="2400" dirty="0">
            <a:solidFill>
              <a:schemeClr val="tx1"/>
            </a:solidFill>
          </a:endParaRPr>
        </a:p>
      </dgm:t>
    </dgm:pt>
    <dgm:pt modelId="{32C77138-5793-4641-A1EA-F01D995ABA77}" type="parTrans" cxnId="{15B31ECD-11DD-4A90-A867-8C0874D4113B}">
      <dgm:prSet/>
      <dgm:spPr/>
      <dgm:t>
        <a:bodyPr/>
        <a:lstStyle/>
        <a:p>
          <a:endParaRPr lang="en-US" sz="2400"/>
        </a:p>
      </dgm:t>
    </dgm:pt>
    <dgm:pt modelId="{3946D01A-033F-43DA-99B9-1F510C59D18E}" type="sibTrans" cxnId="{15B31ECD-11DD-4A90-A867-8C0874D4113B}">
      <dgm:prSet/>
      <dgm:spPr/>
      <dgm:t>
        <a:bodyPr/>
        <a:lstStyle/>
        <a:p>
          <a:endParaRPr lang="en-US" sz="2400"/>
        </a:p>
      </dgm:t>
    </dgm:pt>
    <dgm:pt modelId="{980A88BB-D77D-432F-93B3-C28323B7CD45}">
      <dgm:prSet phldrT="[Text]"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</a:rPr>
            <a:t>Research </a:t>
          </a:r>
          <a:r>
            <a:rPr lang="en-US" sz="2400" dirty="0" smtClean="0">
              <a:solidFill>
                <a:schemeClr val="tx1"/>
              </a:solidFill>
            </a:rPr>
            <a:t>papers / </a:t>
          </a:r>
          <a:r>
            <a:rPr lang="en-US" sz="2400" dirty="0" err="1" smtClean="0">
              <a:solidFill>
                <a:schemeClr val="tx1"/>
              </a:solidFill>
            </a:rPr>
            <a:t>Papurau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ymchwil</a:t>
          </a:r>
          <a:endParaRPr lang="en-US" sz="2400" dirty="0">
            <a:solidFill>
              <a:schemeClr val="tx1"/>
            </a:solidFill>
          </a:endParaRPr>
        </a:p>
      </dgm:t>
    </dgm:pt>
    <dgm:pt modelId="{4317579D-13AC-4CB4-B3A5-C89850923D1F}" type="parTrans" cxnId="{49065DCA-B4AF-4A18-BD85-931242FB3750}">
      <dgm:prSet/>
      <dgm:spPr/>
      <dgm:t>
        <a:bodyPr/>
        <a:lstStyle/>
        <a:p>
          <a:endParaRPr lang="en-US" sz="2400"/>
        </a:p>
      </dgm:t>
    </dgm:pt>
    <dgm:pt modelId="{5D96F162-3183-4E13-9503-8F52693BDCF4}" type="sibTrans" cxnId="{49065DCA-B4AF-4A18-BD85-931242FB3750}">
      <dgm:prSet/>
      <dgm:spPr/>
      <dgm:t>
        <a:bodyPr/>
        <a:lstStyle/>
        <a:p>
          <a:endParaRPr lang="en-US" sz="2400"/>
        </a:p>
      </dgm:t>
    </dgm:pt>
    <dgm:pt modelId="{124048E6-B470-4380-99C1-96F0885A6B61}">
      <dgm:prSet phldrT="[Text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n-US" sz="1400" dirty="0" smtClean="0"/>
            <a:t>Within Talk Pedagogy / O </a:t>
          </a:r>
          <a:r>
            <a:rPr lang="en-US" sz="1400" dirty="0" err="1" smtClean="0"/>
            <a:t>fewn</a:t>
          </a:r>
          <a:r>
            <a:rPr lang="en-US" sz="1400" dirty="0" smtClean="0"/>
            <a:t> </a:t>
          </a:r>
          <a:r>
            <a:rPr lang="en-US" sz="1400" dirty="0" err="1" smtClean="0"/>
            <a:t>Trafod</a:t>
          </a:r>
          <a:r>
            <a:rPr lang="en-US" sz="1400" dirty="0" smtClean="0"/>
            <a:t> </a:t>
          </a:r>
          <a:r>
            <a:rPr lang="en-US" sz="1400" dirty="0" err="1" smtClean="0"/>
            <a:t>Addysgeg</a:t>
          </a:r>
          <a:endParaRPr lang="en-US" sz="1400" dirty="0"/>
        </a:p>
      </dgm:t>
    </dgm:pt>
    <dgm:pt modelId="{942C1133-55C8-45B5-8E46-BD1D30D51D70}" type="parTrans" cxnId="{2DF3FAF6-ECB5-4243-9A79-AF690C8B43A7}">
      <dgm:prSet/>
      <dgm:spPr/>
      <dgm:t>
        <a:bodyPr/>
        <a:lstStyle/>
        <a:p>
          <a:endParaRPr lang="en-US" sz="2400"/>
        </a:p>
      </dgm:t>
    </dgm:pt>
    <dgm:pt modelId="{044A55D1-EEE3-44F5-84B0-1E4319A85FD7}" type="sibTrans" cxnId="{2DF3FAF6-ECB5-4243-9A79-AF690C8B43A7}">
      <dgm:prSet/>
      <dgm:spPr/>
      <dgm:t>
        <a:bodyPr/>
        <a:lstStyle/>
        <a:p>
          <a:endParaRPr lang="en-US" sz="2400"/>
        </a:p>
      </dgm:t>
    </dgm:pt>
    <dgm:pt modelId="{FAC569AC-5C00-4264-A485-3B76F53FDD97}">
      <dgm:prSet phldrT="[Text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n-US" sz="1400" dirty="0" smtClean="0"/>
            <a:t>Within Talk Pedagogy / O </a:t>
          </a:r>
          <a:r>
            <a:rPr lang="en-US" sz="1400" dirty="0" err="1" smtClean="0"/>
            <a:t>fewn</a:t>
          </a:r>
          <a:r>
            <a:rPr lang="en-US" sz="1400" dirty="0" smtClean="0"/>
            <a:t> </a:t>
          </a:r>
          <a:r>
            <a:rPr lang="en-US" sz="1400" dirty="0" err="1" smtClean="0"/>
            <a:t>Trafod</a:t>
          </a:r>
          <a:r>
            <a:rPr lang="en-US" sz="1400" dirty="0" smtClean="0"/>
            <a:t> </a:t>
          </a:r>
          <a:r>
            <a:rPr lang="en-US" sz="1400" dirty="0" err="1" smtClean="0"/>
            <a:t>Addysgeg</a:t>
          </a:r>
          <a:endParaRPr lang="en-US" sz="1400" dirty="0"/>
        </a:p>
      </dgm:t>
    </dgm:pt>
    <dgm:pt modelId="{5AFC34AF-31FB-4920-9370-969EC0F3C57F}" type="parTrans" cxnId="{F7816453-F65F-4382-B37D-19602125B437}">
      <dgm:prSet/>
      <dgm:spPr/>
      <dgm:t>
        <a:bodyPr/>
        <a:lstStyle/>
        <a:p>
          <a:endParaRPr lang="en-US" sz="2400"/>
        </a:p>
      </dgm:t>
    </dgm:pt>
    <dgm:pt modelId="{5A297824-3BF0-4000-8126-15A45D50DB64}" type="sibTrans" cxnId="{F7816453-F65F-4382-B37D-19602125B437}">
      <dgm:prSet/>
      <dgm:spPr/>
      <dgm:t>
        <a:bodyPr/>
        <a:lstStyle/>
        <a:p>
          <a:endParaRPr lang="en-US" sz="2400"/>
        </a:p>
      </dgm:t>
    </dgm:pt>
    <dgm:pt modelId="{AB64E5BE-5591-48B0-978E-865E6AC9E8BF}">
      <dgm:prSet phldrT="[Text]" custT="1"/>
      <dgm:spPr/>
      <dgm:t>
        <a:bodyPr/>
        <a:lstStyle/>
        <a:p>
          <a:r>
            <a:rPr lang="en-US" sz="1400" dirty="0" smtClean="0"/>
            <a:t>Accessible, PL friendly / </a:t>
          </a:r>
          <a:r>
            <a:rPr lang="en-US" sz="1400" dirty="0" err="1" smtClean="0"/>
            <a:t>Hygyrch</a:t>
          </a:r>
          <a:r>
            <a:rPr lang="en-US" sz="1400" dirty="0" smtClean="0"/>
            <a:t> ac </a:t>
          </a:r>
          <a:r>
            <a:rPr lang="en-US" sz="1400" dirty="0" err="1" smtClean="0"/>
            <a:t>addas</a:t>
          </a:r>
          <a:r>
            <a:rPr lang="en-US" sz="1400" dirty="0" smtClean="0"/>
            <a:t> </a:t>
          </a:r>
          <a:r>
            <a:rPr lang="en-US" sz="1400" dirty="0" err="1" smtClean="0"/>
            <a:t>ar</a:t>
          </a:r>
          <a:r>
            <a:rPr lang="en-US" sz="1400" dirty="0" smtClean="0"/>
            <a:t> </a:t>
          </a:r>
          <a:r>
            <a:rPr lang="en-US" sz="1400" dirty="0" err="1" smtClean="0"/>
            <a:t>gyfer</a:t>
          </a:r>
          <a:r>
            <a:rPr lang="en-US" sz="1400" dirty="0" smtClean="0"/>
            <a:t> </a:t>
          </a:r>
          <a:r>
            <a:rPr lang="en-US" sz="1400" dirty="0" err="1" smtClean="0"/>
            <a:t>dysgu</a:t>
          </a:r>
          <a:r>
            <a:rPr lang="en-US" sz="1400" dirty="0" smtClean="0"/>
            <a:t> </a:t>
          </a:r>
          <a:r>
            <a:rPr lang="en-US" sz="1400" dirty="0" err="1" smtClean="0"/>
            <a:t>proffesiynol</a:t>
          </a:r>
          <a:endParaRPr lang="en-US" sz="1400" dirty="0"/>
        </a:p>
      </dgm:t>
    </dgm:pt>
    <dgm:pt modelId="{3CEF06CC-3C5F-4809-8FDB-5F5C68879572}" type="parTrans" cxnId="{E51B96BB-CCBF-42D3-8144-CA993AFDBF8E}">
      <dgm:prSet/>
      <dgm:spPr/>
      <dgm:t>
        <a:bodyPr/>
        <a:lstStyle/>
        <a:p>
          <a:endParaRPr lang="en-US" sz="2400"/>
        </a:p>
      </dgm:t>
    </dgm:pt>
    <dgm:pt modelId="{E174E264-8008-4CFF-AB48-C47CBD7C3C60}" type="sibTrans" cxnId="{E51B96BB-CCBF-42D3-8144-CA993AFDBF8E}">
      <dgm:prSet/>
      <dgm:spPr/>
      <dgm:t>
        <a:bodyPr/>
        <a:lstStyle/>
        <a:p>
          <a:endParaRPr lang="en-US" sz="2400"/>
        </a:p>
      </dgm:t>
    </dgm:pt>
    <dgm:pt modelId="{192AA6DE-22BE-4EFC-A608-ACE7FF1F9CE6}">
      <dgm:prSet phldrT="[Text]" custT="1"/>
      <dgm:spPr/>
      <dgm:t>
        <a:bodyPr/>
        <a:lstStyle/>
        <a:p>
          <a:r>
            <a:rPr lang="en-US" sz="1400" b="0" dirty="0" smtClean="0"/>
            <a:t>Available on Hwb – Pedagogy , PLJ / Ar </a:t>
          </a:r>
          <a:r>
            <a:rPr lang="en-US" sz="1400" b="0" dirty="0" err="1" smtClean="0"/>
            <a:t>gael</a:t>
          </a:r>
          <a:r>
            <a:rPr lang="en-US" sz="1400" b="0" dirty="0" smtClean="0"/>
            <a:t> </a:t>
          </a:r>
          <a:r>
            <a:rPr lang="en-US" sz="1400" b="0" dirty="0" err="1" smtClean="0"/>
            <a:t>ar</a:t>
          </a:r>
          <a:r>
            <a:rPr lang="en-US" sz="1400" b="0" dirty="0" smtClean="0"/>
            <a:t> Hwb- </a:t>
          </a:r>
          <a:r>
            <a:rPr lang="en-US" sz="1400" b="0" dirty="0" err="1" smtClean="0"/>
            <a:t>Addysgeg,TDP</a:t>
          </a:r>
          <a:endParaRPr lang="en-US" sz="1400" b="0" dirty="0"/>
        </a:p>
      </dgm:t>
    </dgm:pt>
    <dgm:pt modelId="{760BEE1A-C41B-4BF3-8542-A7EC7A5120E4}" type="parTrans" cxnId="{7824DEC1-7E19-4146-B0AC-DC1AA7CA906F}">
      <dgm:prSet/>
      <dgm:spPr/>
      <dgm:t>
        <a:bodyPr/>
        <a:lstStyle/>
        <a:p>
          <a:endParaRPr lang="en-US" sz="2400"/>
        </a:p>
      </dgm:t>
    </dgm:pt>
    <dgm:pt modelId="{91D3C945-F50D-4A65-88FF-7805DAA74A85}" type="sibTrans" cxnId="{7824DEC1-7E19-4146-B0AC-DC1AA7CA906F}">
      <dgm:prSet/>
      <dgm:spPr/>
      <dgm:t>
        <a:bodyPr/>
        <a:lstStyle/>
        <a:p>
          <a:endParaRPr lang="en-US" sz="2400"/>
        </a:p>
      </dgm:t>
    </dgm:pt>
    <dgm:pt modelId="{1930E6BD-FB29-4FBA-981F-8912DB884843}">
      <dgm:prSet phldrT="[Text]" custT="1"/>
      <dgm:spPr/>
      <dgm:t>
        <a:bodyPr/>
        <a:lstStyle/>
        <a:p>
          <a:r>
            <a:rPr lang="en-US" sz="1400" dirty="0" smtClean="0"/>
            <a:t>Shared within Talk Pedagogy / </a:t>
          </a:r>
          <a:r>
            <a:rPr lang="en-US" sz="1400" dirty="0" err="1" smtClean="0"/>
            <a:t>Rhannu</a:t>
          </a:r>
          <a:r>
            <a:rPr lang="en-US" sz="1400" dirty="0" smtClean="0"/>
            <a:t> o </a:t>
          </a:r>
          <a:r>
            <a:rPr lang="en-US" sz="1400" dirty="0" err="1" smtClean="0"/>
            <a:t>fewn</a:t>
          </a:r>
          <a:r>
            <a:rPr lang="en-US" sz="1400" dirty="0" smtClean="0"/>
            <a:t> </a:t>
          </a:r>
          <a:r>
            <a:rPr lang="en-US" sz="1400" dirty="0" err="1" smtClean="0"/>
            <a:t>Trafod</a:t>
          </a:r>
          <a:r>
            <a:rPr lang="en-US" sz="1400" dirty="0" smtClean="0"/>
            <a:t> </a:t>
          </a:r>
          <a:r>
            <a:rPr lang="en-US" sz="1400" dirty="0" err="1" smtClean="0"/>
            <a:t>Addysgeg</a:t>
          </a:r>
          <a:endParaRPr lang="en-US" sz="1400" dirty="0"/>
        </a:p>
      </dgm:t>
    </dgm:pt>
    <dgm:pt modelId="{FF6F8F89-3E3A-4040-BC37-CB02A71BB3C0}" type="parTrans" cxnId="{CA36B6A8-51A2-48DD-8586-25A6E13C483C}">
      <dgm:prSet/>
      <dgm:spPr/>
      <dgm:t>
        <a:bodyPr/>
        <a:lstStyle/>
        <a:p>
          <a:endParaRPr lang="en-US" sz="2400"/>
        </a:p>
      </dgm:t>
    </dgm:pt>
    <dgm:pt modelId="{A1D08D90-5588-45EB-9135-A2488438DA7F}" type="sibTrans" cxnId="{CA36B6A8-51A2-48DD-8586-25A6E13C483C}">
      <dgm:prSet/>
      <dgm:spPr/>
      <dgm:t>
        <a:bodyPr/>
        <a:lstStyle/>
        <a:p>
          <a:endParaRPr lang="en-US" sz="2400"/>
        </a:p>
      </dgm:t>
    </dgm:pt>
    <dgm:pt modelId="{6D5437FB-A877-4681-8EDB-DFADEB8143B7}">
      <dgm:prSet phldrT="[Text]" custT="1"/>
      <dgm:spPr/>
      <dgm:t>
        <a:bodyPr/>
        <a:lstStyle/>
        <a:p>
          <a:r>
            <a:rPr lang="en-US" sz="1400" b="0" dirty="0" smtClean="0"/>
            <a:t>Available on Hwb – Pedagogy , PLJ / Ar </a:t>
          </a:r>
          <a:r>
            <a:rPr lang="en-US" sz="1400" b="0" dirty="0" err="1" smtClean="0"/>
            <a:t>gael</a:t>
          </a:r>
          <a:r>
            <a:rPr lang="en-US" sz="1400" b="0" dirty="0" smtClean="0"/>
            <a:t> </a:t>
          </a:r>
          <a:r>
            <a:rPr lang="en-US" sz="1400" b="0" dirty="0" err="1" smtClean="0"/>
            <a:t>ar</a:t>
          </a:r>
          <a:r>
            <a:rPr lang="en-US" sz="1400" b="0" dirty="0" smtClean="0"/>
            <a:t> Hwb – </a:t>
          </a:r>
          <a:r>
            <a:rPr lang="en-US" sz="1400" b="0" dirty="0" err="1" smtClean="0"/>
            <a:t>Addysgeg,TDP</a:t>
          </a:r>
          <a:r>
            <a:rPr lang="en-US" sz="1400" b="0" dirty="0" smtClean="0"/>
            <a:t> </a:t>
          </a:r>
          <a:endParaRPr lang="en-US" sz="1400" dirty="0"/>
        </a:p>
      </dgm:t>
    </dgm:pt>
    <dgm:pt modelId="{AD4358B8-DEFD-4181-B328-371CB83E0E97}" type="parTrans" cxnId="{089C92F7-4FB2-49BA-BDB3-BCCB64F4AE47}">
      <dgm:prSet/>
      <dgm:spPr/>
      <dgm:t>
        <a:bodyPr/>
        <a:lstStyle/>
        <a:p>
          <a:endParaRPr lang="en-US" sz="2400"/>
        </a:p>
      </dgm:t>
    </dgm:pt>
    <dgm:pt modelId="{48EFFAD5-A78E-47C3-B6CA-1E9E55610469}" type="sibTrans" cxnId="{089C92F7-4FB2-49BA-BDB3-BCCB64F4AE47}">
      <dgm:prSet/>
      <dgm:spPr/>
      <dgm:t>
        <a:bodyPr/>
        <a:lstStyle/>
        <a:p>
          <a:endParaRPr lang="en-US" sz="2400"/>
        </a:p>
      </dgm:t>
    </dgm:pt>
    <dgm:pt modelId="{B56A9ED9-0BF3-4014-9DC7-6B088F1FE9C7}">
      <dgm:prSet custT="1"/>
      <dgm:spPr/>
      <dgm:t>
        <a:bodyPr/>
        <a:lstStyle/>
        <a:p>
          <a:r>
            <a:rPr lang="en-US" sz="1400" b="0" dirty="0" smtClean="0"/>
            <a:t>Available on Hwb – Pedagogy , Professional Learning journey / Ar </a:t>
          </a:r>
          <a:r>
            <a:rPr lang="en-US" sz="1400" b="0" dirty="0" err="1" smtClean="0"/>
            <a:t>gael</a:t>
          </a:r>
          <a:r>
            <a:rPr lang="en-US" sz="1400" b="0" dirty="0" smtClean="0"/>
            <a:t> </a:t>
          </a:r>
          <a:r>
            <a:rPr lang="en-US" sz="1400" b="0" dirty="0" err="1" smtClean="0"/>
            <a:t>ar</a:t>
          </a:r>
          <a:r>
            <a:rPr lang="en-US" sz="1400" b="0" dirty="0" smtClean="0"/>
            <a:t> Hwb – </a:t>
          </a:r>
          <a:r>
            <a:rPr lang="en-US" sz="1400" b="0" dirty="0" err="1" smtClean="0"/>
            <a:t>Addysgeg</a:t>
          </a:r>
          <a:r>
            <a:rPr lang="en-US" sz="1400" b="0" dirty="0" smtClean="0"/>
            <a:t>, </a:t>
          </a:r>
          <a:r>
            <a:rPr lang="en-US" sz="1400" b="0" dirty="0" err="1" smtClean="0"/>
            <a:t>Taith</a:t>
          </a:r>
          <a:r>
            <a:rPr lang="en-US" sz="1400" b="0" dirty="0" smtClean="0"/>
            <a:t> Dysgu </a:t>
          </a:r>
          <a:r>
            <a:rPr lang="en-US" sz="1400" b="0" dirty="0" err="1" smtClean="0"/>
            <a:t>Proffesiynol</a:t>
          </a:r>
          <a:endParaRPr lang="en-US" sz="1400" dirty="0"/>
        </a:p>
      </dgm:t>
    </dgm:pt>
    <dgm:pt modelId="{FDC590D6-3E56-4A64-8483-EAC519C18497}" type="parTrans" cxnId="{45968BF1-6790-4F70-A4EC-1CC9946363A4}">
      <dgm:prSet/>
      <dgm:spPr/>
      <dgm:t>
        <a:bodyPr/>
        <a:lstStyle/>
        <a:p>
          <a:endParaRPr lang="en-US" sz="2400"/>
        </a:p>
      </dgm:t>
    </dgm:pt>
    <dgm:pt modelId="{278CE56C-099D-4AF3-8C1B-24AFBEB15522}" type="sibTrans" cxnId="{45968BF1-6790-4F70-A4EC-1CC9946363A4}">
      <dgm:prSet/>
      <dgm:spPr/>
      <dgm:t>
        <a:bodyPr/>
        <a:lstStyle/>
        <a:p>
          <a:endParaRPr lang="en-US" sz="2400"/>
        </a:p>
      </dgm:t>
    </dgm:pt>
    <dgm:pt modelId="{7122D379-42D7-4264-8196-C3A5F8FAB1AD}">
      <dgm:prSet custT="1"/>
      <dgm:spPr/>
      <dgm:t>
        <a:bodyPr/>
        <a:lstStyle/>
        <a:p>
          <a:r>
            <a:rPr lang="en-US" sz="1400" dirty="0" smtClean="0"/>
            <a:t>Shared in EBSCO / </a:t>
          </a:r>
          <a:r>
            <a:rPr lang="en-US" sz="1400" dirty="0" err="1" smtClean="0"/>
            <a:t>Rhannu</a:t>
          </a:r>
          <a:r>
            <a:rPr lang="en-US" sz="1400" dirty="0" smtClean="0"/>
            <a:t> </a:t>
          </a:r>
          <a:r>
            <a:rPr lang="en-US" sz="1400" dirty="0" err="1" smtClean="0"/>
            <a:t>ar</a:t>
          </a:r>
          <a:r>
            <a:rPr lang="en-US" sz="1400" dirty="0" smtClean="0"/>
            <a:t> EBSCO</a:t>
          </a:r>
          <a:endParaRPr lang="en-US" sz="1400" dirty="0"/>
        </a:p>
      </dgm:t>
    </dgm:pt>
    <dgm:pt modelId="{C11583BE-26A7-4E12-B1B2-1BC10F3999C7}" type="parTrans" cxnId="{EC4F9F07-7ADB-45DD-9278-9B545B2D83B1}">
      <dgm:prSet/>
      <dgm:spPr/>
      <dgm:t>
        <a:bodyPr/>
        <a:lstStyle/>
        <a:p>
          <a:endParaRPr lang="en-US" sz="2400"/>
        </a:p>
      </dgm:t>
    </dgm:pt>
    <dgm:pt modelId="{02F2AF6C-EDB1-4834-B49B-B327CB91C4FD}" type="sibTrans" cxnId="{EC4F9F07-7ADB-45DD-9278-9B545B2D83B1}">
      <dgm:prSet/>
      <dgm:spPr/>
      <dgm:t>
        <a:bodyPr/>
        <a:lstStyle/>
        <a:p>
          <a:endParaRPr lang="en-US" sz="2400"/>
        </a:p>
      </dgm:t>
    </dgm:pt>
    <dgm:pt modelId="{3BA1C450-F83C-49AC-917B-45C6FDB1FB43}">
      <dgm:prSet phldrT="[Text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n-US" sz="1400" dirty="0" smtClean="0"/>
            <a:t>Across networks / Ar draws </a:t>
          </a:r>
          <a:r>
            <a:rPr lang="en-US" sz="1400" dirty="0" err="1" smtClean="0"/>
            <a:t>rhwydweithiau</a:t>
          </a:r>
          <a:endParaRPr lang="en-US" sz="1400" dirty="0"/>
        </a:p>
      </dgm:t>
    </dgm:pt>
    <dgm:pt modelId="{90CA2465-36DF-447A-9680-9B8205C71C83}" type="parTrans" cxnId="{09EA2A42-59BE-49D3-922D-4F7DC8C78D6E}">
      <dgm:prSet/>
      <dgm:spPr/>
      <dgm:t>
        <a:bodyPr/>
        <a:lstStyle/>
        <a:p>
          <a:endParaRPr lang="en-US" sz="2400"/>
        </a:p>
      </dgm:t>
    </dgm:pt>
    <dgm:pt modelId="{C7A2A94D-99EC-4771-9E87-F79ECB77D300}" type="sibTrans" cxnId="{09EA2A42-59BE-49D3-922D-4F7DC8C78D6E}">
      <dgm:prSet/>
      <dgm:spPr/>
      <dgm:t>
        <a:bodyPr/>
        <a:lstStyle/>
        <a:p>
          <a:endParaRPr lang="en-US" sz="2400"/>
        </a:p>
      </dgm:t>
    </dgm:pt>
    <dgm:pt modelId="{D3FC4BA8-7110-49F9-AFB0-3EAD58E92ECD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n-US" sz="1400" dirty="0" smtClean="0"/>
            <a:t>Across networks / Ar draws </a:t>
          </a:r>
          <a:r>
            <a:rPr lang="en-US" sz="1400" dirty="0" err="1" smtClean="0"/>
            <a:t>rhwydweithiau</a:t>
          </a:r>
          <a:endParaRPr lang="en-US" sz="1400" dirty="0"/>
        </a:p>
      </dgm:t>
    </dgm:pt>
    <dgm:pt modelId="{A3136440-0065-4F14-992C-9AC8A41AF251}" type="parTrans" cxnId="{A07B1BD7-1319-4D4C-8328-980A87FEC32B}">
      <dgm:prSet/>
      <dgm:spPr/>
      <dgm:t>
        <a:bodyPr/>
        <a:lstStyle/>
        <a:p>
          <a:endParaRPr lang="en-US"/>
        </a:p>
      </dgm:t>
    </dgm:pt>
    <dgm:pt modelId="{7CD535CA-C10C-46D0-9B22-E1C0289CC6C5}" type="sibTrans" cxnId="{A07B1BD7-1319-4D4C-8328-980A87FEC32B}">
      <dgm:prSet/>
      <dgm:spPr/>
      <dgm:t>
        <a:bodyPr/>
        <a:lstStyle/>
        <a:p>
          <a:endParaRPr lang="en-US"/>
        </a:p>
      </dgm:t>
    </dgm:pt>
    <dgm:pt modelId="{4B8EA9B7-6698-433C-8F3A-8C62A5A6C352}" type="pres">
      <dgm:prSet presAssocID="{4FF0C973-76A0-4CBB-9A21-27AD5DB113C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7997A7F-0DD9-48C8-B82A-E33FD60872C2}" type="pres">
      <dgm:prSet presAssocID="{A7200DBB-0C66-4363-A499-4C44836D0C83}" presName="linNode" presStyleCnt="0"/>
      <dgm:spPr/>
    </dgm:pt>
    <dgm:pt modelId="{15D7B0A8-7ACB-4881-A839-6FB4489D1332}" type="pres">
      <dgm:prSet presAssocID="{A7200DBB-0C66-4363-A499-4C44836D0C83}" presName="parentShp" presStyleLbl="node1" presStyleIdx="0" presStyleCnt="5" custScaleY="1263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84F647-7E4C-4DD9-93E7-F037298450AB}" type="pres">
      <dgm:prSet presAssocID="{A7200DBB-0C66-4363-A499-4C44836D0C83}" presName="childShp" presStyleLbl="bgAccFollowNode1" presStyleIdx="0" presStyleCnt="5" custScaleX="100163" custScaleY="2096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6A8B2E-815D-4A3C-9C86-C58039B8998A}" type="pres">
      <dgm:prSet presAssocID="{D76D1150-FB67-4853-BA02-4F39963124B3}" presName="spacing" presStyleCnt="0"/>
      <dgm:spPr/>
    </dgm:pt>
    <dgm:pt modelId="{85167640-11C7-4C09-A0F6-A509741D745F}" type="pres">
      <dgm:prSet presAssocID="{ECC10BA8-F82E-457D-9767-F272079B3DED}" presName="linNode" presStyleCnt="0"/>
      <dgm:spPr/>
    </dgm:pt>
    <dgm:pt modelId="{895AC7CF-D588-4857-B3CF-5442847969C8}" type="pres">
      <dgm:prSet presAssocID="{ECC10BA8-F82E-457D-9767-F272079B3DED}" presName="parentShp" presStyleLbl="node1" presStyleIdx="1" presStyleCnt="5" custScaleY="141168" custLinFactNeighborX="-81" custLinFactNeighborY="-164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BA1F41-1A27-4141-90E5-1691DD884B2D}" type="pres">
      <dgm:prSet presAssocID="{ECC10BA8-F82E-457D-9767-F272079B3DED}" presName="childShp" presStyleLbl="bgAccFollowNode1" presStyleIdx="1" presStyleCnt="5" custScaleY="216799" custLinFactNeighborX="122" custLinFactNeighborY="-14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C12B8A-2526-4DFC-8529-173C0208649D}" type="pres">
      <dgm:prSet presAssocID="{72B7DF5F-E4C7-4398-8FE3-24EDD3EB3535}" presName="spacing" presStyleCnt="0"/>
      <dgm:spPr/>
    </dgm:pt>
    <dgm:pt modelId="{D51B76AD-E0DA-49AB-A473-111BC76CBBA3}" type="pres">
      <dgm:prSet presAssocID="{E05735E3-245C-45C6-8E59-78450B35FAF2}" presName="linNode" presStyleCnt="0"/>
      <dgm:spPr/>
    </dgm:pt>
    <dgm:pt modelId="{44254860-7B3C-48DB-8944-AA27AAB446B4}" type="pres">
      <dgm:prSet presAssocID="{E05735E3-245C-45C6-8E59-78450B35FAF2}" presName="parentShp" presStyleLbl="node1" presStyleIdx="2" presStyleCnt="5" custScaleX="99613" custScaleY="237310" custLinFactNeighborX="-1084" custLinFactNeighborY="-24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EB27BB-91FD-4E58-8389-37EC3AC8A733}" type="pres">
      <dgm:prSet presAssocID="{E05735E3-245C-45C6-8E59-78450B35FAF2}" presName="childShp" presStyleLbl="bgAccFollowNode1" presStyleIdx="2" presStyleCnt="5" custScaleX="103816" custScaleY="286192" custLinFactNeighborX="916" custLinFactNeighborY="-22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08C1AE-63FF-4361-BA95-8FB6AFE9A6B5}" type="pres">
      <dgm:prSet presAssocID="{585775E3-F569-4BFA-98DF-03410336237D}" presName="spacing" presStyleCnt="0"/>
      <dgm:spPr/>
    </dgm:pt>
    <dgm:pt modelId="{7EC31AD0-F8FC-4EB2-B962-BA343C5AF806}" type="pres">
      <dgm:prSet presAssocID="{B649FE3A-FDE6-4E83-91B6-B4F521EE485B}" presName="linNode" presStyleCnt="0"/>
      <dgm:spPr/>
    </dgm:pt>
    <dgm:pt modelId="{9EE83DEB-17A8-40B9-A1B1-888F452AF925}" type="pres">
      <dgm:prSet presAssocID="{B649FE3A-FDE6-4E83-91B6-B4F521EE485B}" presName="parentShp" presStyleLbl="node1" presStyleIdx="3" presStyleCnt="5" custScaleY="132176" custLinFactNeighborX="-318" custLinFactNeighborY="-95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24FCF7-73F7-40B6-94EA-46BC888B8B79}" type="pres">
      <dgm:prSet presAssocID="{B649FE3A-FDE6-4E83-91B6-B4F521EE485B}" presName="childShp" presStyleLbl="bgAccFollowNode1" presStyleIdx="3" presStyleCnt="5" custScaleX="100163" custScaleY="2177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B6130C-9F25-44F1-A81C-217C25110D38}" type="pres">
      <dgm:prSet presAssocID="{3946D01A-033F-43DA-99B9-1F510C59D18E}" presName="spacing" presStyleCnt="0"/>
      <dgm:spPr/>
    </dgm:pt>
    <dgm:pt modelId="{FC264155-9513-42F0-8D9A-6731C2A5BE31}" type="pres">
      <dgm:prSet presAssocID="{980A88BB-D77D-432F-93B3-C28323B7CD45}" presName="linNode" presStyleCnt="0"/>
      <dgm:spPr/>
    </dgm:pt>
    <dgm:pt modelId="{320AAE4F-3BF8-4DF9-AFE9-B6C4F20C1919}" type="pres">
      <dgm:prSet presAssocID="{980A88BB-D77D-432F-93B3-C28323B7CD45}" presName="parentShp" presStyleLbl="node1" presStyleIdx="4" presStyleCnt="5" custScaleY="1447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0543D-83EE-499C-85FB-A64E5751AC53}" type="pres">
      <dgm:prSet presAssocID="{980A88BB-D77D-432F-93B3-C28323B7CD45}" presName="childShp" presStyleLbl="bgAccFollowNode1" presStyleIdx="4" presStyleCnt="5" custScaleY="207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7A9847-D1E8-4EF3-8F1C-8850FF7B1359}" srcId="{4FF0C973-76A0-4CBB-9A21-27AD5DB113CB}" destId="{A7200DBB-0C66-4363-A499-4C44836D0C83}" srcOrd="0" destOrd="0" parTransId="{03112BED-29CA-42AA-B25F-AF1481982068}" sibTransId="{D76D1150-FB67-4853-BA02-4F39963124B3}"/>
    <dgm:cxn modelId="{089C92F7-4FB2-49BA-BDB3-BCCB64F4AE47}" srcId="{B649FE3A-FDE6-4E83-91B6-B4F521EE485B}" destId="{6D5437FB-A877-4681-8EDB-DFADEB8143B7}" srcOrd="1" destOrd="0" parTransId="{AD4358B8-DEFD-4181-B328-371CB83E0E97}" sibTransId="{48EFFAD5-A78E-47C3-B6CA-1E9E55610469}"/>
    <dgm:cxn modelId="{9E7DA7B4-78A4-4728-90C0-379AEAF376C4}" type="presOf" srcId="{192AA6DE-22BE-4EFC-A608-ACE7FF1F9CE6}" destId="{FEEB27BB-91FD-4E58-8389-37EC3AC8A733}" srcOrd="0" destOrd="1" presId="urn:microsoft.com/office/officeart/2005/8/layout/vList6"/>
    <dgm:cxn modelId="{49065DCA-B4AF-4A18-BD85-931242FB3750}" srcId="{4FF0C973-76A0-4CBB-9A21-27AD5DB113CB}" destId="{980A88BB-D77D-432F-93B3-C28323B7CD45}" srcOrd="4" destOrd="0" parTransId="{4317579D-13AC-4CB4-B3A5-C89850923D1F}" sibTransId="{5D96F162-3183-4E13-9503-8F52693BDCF4}"/>
    <dgm:cxn modelId="{1A20AF69-B106-4904-9204-AA28118D828C}" type="presOf" srcId="{AB64E5BE-5591-48B0-978E-865E6AC9E8BF}" destId="{FEEB27BB-91FD-4E58-8389-37EC3AC8A733}" srcOrd="0" destOrd="0" presId="urn:microsoft.com/office/officeart/2005/8/layout/vList6"/>
    <dgm:cxn modelId="{F21CD59C-0B5A-4FD4-8E07-0145C66A5A3F}" srcId="{4FF0C973-76A0-4CBB-9A21-27AD5DB113CB}" destId="{ECC10BA8-F82E-457D-9767-F272079B3DED}" srcOrd="1" destOrd="0" parTransId="{DA1E15FF-B4CD-4088-AFFE-F4E94D5B6848}" sibTransId="{72B7DF5F-E4C7-4398-8FE3-24EDD3EB3535}"/>
    <dgm:cxn modelId="{42F79B85-3BFB-4325-83C3-B4EFA9F3D8A6}" type="presOf" srcId="{E05735E3-245C-45C6-8E59-78450B35FAF2}" destId="{44254860-7B3C-48DB-8944-AA27AAB446B4}" srcOrd="0" destOrd="0" presId="urn:microsoft.com/office/officeart/2005/8/layout/vList6"/>
    <dgm:cxn modelId="{F7C0C3E0-3095-48F3-9FA5-A6F26C72145C}" type="presOf" srcId="{7122D379-42D7-4264-8196-C3A5F8FAB1AD}" destId="{4050543D-83EE-499C-85FB-A64E5751AC53}" srcOrd="0" destOrd="1" presId="urn:microsoft.com/office/officeart/2005/8/layout/vList6"/>
    <dgm:cxn modelId="{72B00E95-93E6-4B54-A64D-1DAE77CDEF51}" type="presOf" srcId="{ECC10BA8-F82E-457D-9767-F272079B3DED}" destId="{895AC7CF-D588-4857-B3CF-5442847969C8}" srcOrd="0" destOrd="0" presId="urn:microsoft.com/office/officeart/2005/8/layout/vList6"/>
    <dgm:cxn modelId="{57CEAF1E-1E85-410D-BC90-15049BDF4F05}" type="presOf" srcId="{3BA1C450-F83C-49AC-917B-45C6FDB1FB43}" destId="{0A84F647-7E4C-4DD9-93E7-F037298450AB}" srcOrd="0" destOrd="1" presId="urn:microsoft.com/office/officeart/2005/8/layout/vList6"/>
    <dgm:cxn modelId="{76DB1390-74B9-492F-9232-71A8DF820518}" type="presOf" srcId="{124048E6-B470-4380-99C1-96F0885A6B61}" destId="{0A84F647-7E4C-4DD9-93E7-F037298450AB}" srcOrd="0" destOrd="0" presId="urn:microsoft.com/office/officeart/2005/8/layout/vList6"/>
    <dgm:cxn modelId="{45968BF1-6790-4F70-A4EC-1CC9946363A4}" srcId="{980A88BB-D77D-432F-93B3-C28323B7CD45}" destId="{B56A9ED9-0BF3-4014-9DC7-6B088F1FE9C7}" srcOrd="0" destOrd="0" parTransId="{FDC590D6-3E56-4A64-8483-EAC519C18497}" sibTransId="{278CE56C-099D-4AF3-8C1B-24AFBEB15522}"/>
    <dgm:cxn modelId="{A07B1BD7-1319-4D4C-8328-980A87FEC32B}" srcId="{ECC10BA8-F82E-457D-9767-F272079B3DED}" destId="{D3FC4BA8-7110-49F9-AFB0-3EAD58E92ECD}" srcOrd="1" destOrd="0" parTransId="{A3136440-0065-4F14-992C-9AC8A41AF251}" sibTransId="{7CD535CA-C10C-46D0-9B22-E1C0289CC6C5}"/>
    <dgm:cxn modelId="{39A2FE4A-6836-4D64-884D-A09A1B873D0F}" type="presOf" srcId="{6D5437FB-A877-4681-8EDB-DFADEB8143B7}" destId="{7A24FCF7-73F7-40B6-94EA-46BC888B8B79}" srcOrd="0" destOrd="1" presId="urn:microsoft.com/office/officeart/2005/8/layout/vList6"/>
    <dgm:cxn modelId="{DC72881D-891B-4838-A893-5FEBEF56FBC4}" type="presOf" srcId="{4FF0C973-76A0-4CBB-9A21-27AD5DB113CB}" destId="{4B8EA9B7-6698-433C-8F3A-8C62A5A6C352}" srcOrd="0" destOrd="0" presId="urn:microsoft.com/office/officeart/2005/8/layout/vList6"/>
    <dgm:cxn modelId="{2C481D7D-286C-4328-A7FB-3BEC6A16B5A1}" type="presOf" srcId="{B56A9ED9-0BF3-4014-9DC7-6B088F1FE9C7}" destId="{4050543D-83EE-499C-85FB-A64E5751AC53}" srcOrd="0" destOrd="0" presId="urn:microsoft.com/office/officeart/2005/8/layout/vList6"/>
    <dgm:cxn modelId="{DA6DEAD0-10E6-4311-AA29-7D1AB7B8E99D}" type="presOf" srcId="{980A88BB-D77D-432F-93B3-C28323B7CD45}" destId="{320AAE4F-3BF8-4DF9-AFE9-B6C4F20C1919}" srcOrd="0" destOrd="0" presId="urn:microsoft.com/office/officeart/2005/8/layout/vList6"/>
    <dgm:cxn modelId="{5776572A-E637-4AA4-BCC8-D58970288797}" type="presOf" srcId="{A7200DBB-0C66-4363-A499-4C44836D0C83}" destId="{15D7B0A8-7ACB-4881-A839-6FB4489D1332}" srcOrd="0" destOrd="0" presId="urn:microsoft.com/office/officeart/2005/8/layout/vList6"/>
    <dgm:cxn modelId="{F90D289C-355B-446C-9618-E9092AC41240}" type="presOf" srcId="{1930E6BD-FB29-4FBA-981F-8912DB884843}" destId="{7A24FCF7-73F7-40B6-94EA-46BC888B8B79}" srcOrd="0" destOrd="0" presId="urn:microsoft.com/office/officeart/2005/8/layout/vList6"/>
    <dgm:cxn modelId="{EC4F9F07-7ADB-45DD-9278-9B545B2D83B1}" srcId="{980A88BB-D77D-432F-93B3-C28323B7CD45}" destId="{7122D379-42D7-4264-8196-C3A5F8FAB1AD}" srcOrd="1" destOrd="0" parTransId="{C11583BE-26A7-4E12-B1B2-1BC10F3999C7}" sibTransId="{02F2AF6C-EDB1-4834-B49B-B327CB91C4FD}"/>
    <dgm:cxn modelId="{5D797601-2A99-4A5E-80C5-A1FFAC33E4AE}" type="presOf" srcId="{B649FE3A-FDE6-4E83-91B6-B4F521EE485B}" destId="{9EE83DEB-17A8-40B9-A1B1-888F452AF925}" srcOrd="0" destOrd="0" presId="urn:microsoft.com/office/officeart/2005/8/layout/vList6"/>
    <dgm:cxn modelId="{09EA2A42-59BE-49D3-922D-4F7DC8C78D6E}" srcId="{A7200DBB-0C66-4363-A499-4C44836D0C83}" destId="{3BA1C450-F83C-49AC-917B-45C6FDB1FB43}" srcOrd="1" destOrd="0" parTransId="{90CA2465-36DF-447A-9680-9B8205C71C83}" sibTransId="{C7A2A94D-99EC-4771-9E87-F79ECB77D300}"/>
    <dgm:cxn modelId="{61CE80E1-119D-44F0-88F1-289022FB9104}" srcId="{4FF0C973-76A0-4CBB-9A21-27AD5DB113CB}" destId="{E05735E3-245C-45C6-8E59-78450B35FAF2}" srcOrd="2" destOrd="0" parTransId="{06C53C3A-E2D1-4777-ACC8-59868A364772}" sibTransId="{585775E3-F569-4BFA-98DF-03410336237D}"/>
    <dgm:cxn modelId="{E51B96BB-CCBF-42D3-8144-CA993AFDBF8E}" srcId="{E05735E3-245C-45C6-8E59-78450B35FAF2}" destId="{AB64E5BE-5591-48B0-978E-865E6AC9E8BF}" srcOrd="0" destOrd="0" parTransId="{3CEF06CC-3C5F-4809-8FDB-5F5C68879572}" sibTransId="{E174E264-8008-4CFF-AB48-C47CBD7C3C60}"/>
    <dgm:cxn modelId="{7824DEC1-7E19-4146-B0AC-DC1AA7CA906F}" srcId="{E05735E3-245C-45C6-8E59-78450B35FAF2}" destId="{192AA6DE-22BE-4EFC-A608-ACE7FF1F9CE6}" srcOrd="1" destOrd="0" parTransId="{760BEE1A-C41B-4BF3-8542-A7EC7A5120E4}" sibTransId="{91D3C945-F50D-4A65-88FF-7805DAA74A85}"/>
    <dgm:cxn modelId="{15B31ECD-11DD-4A90-A867-8C0874D4113B}" srcId="{4FF0C973-76A0-4CBB-9A21-27AD5DB113CB}" destId="{B649FE3A-FDE6-4E83-91B6-B4F521EE485B}" srcOrd="3" destOrd="0" parTransId="{32C77138-5793-4641-A1EA-F01D995ABA77}" sibTransId="{3946D01A-033F-43DA-99B9-1F510C59D18E}"/>
    <dgm:cxn modelId="{0DB4FCD2-3465-45A1-AB95-EA8160F17B27}" type="presOf" srcId="{D3FC4BA8-7110-49F9-AFB0-3EAD58E92ECD}" destId="{46BA1F41-1A27-4141-90E5-1691DD884B2D}" srcOrd="0" destOrd="1" presId="urn:microsoft.com/office/officeart/2005/8/layout/vList6"/>
    <dgm:cxn modelId="{E0C4854B-1C7B-4E46-AC54-2EF43D8EA1E3}" type="presOf" srcId="{FAC569AC-5C00-4264-A485-3B76F53FDD97}" destId="{46BA1F41-1A27-4141-90E5-1691DD884B2D}" srcOrd="0" destOrd="0" presId="urn:microsoft.com/office/officeart/2005/8/layout/vList6"/>
    <dgm:cxn modelId="{CA36B6A8-51A2-48DD-8586-25A6E13C483C}" srcId="{B649FE3A-FDE6-4E83-91B6-B4F521EE485B}" destId="{1930E6BD-FB29-4FBA-981F-8912DB884843}" srcOrd="0" destOrd="0" parTransId="{FF6F8F89-3E3A-4040-BC37-CB02A71BB3C0}" sibTransId="{A1D08D90-5588-45EB-9135-A2488438DA7F}"/>
    <dgm:cxn modelId="{2DF3FAF6-ECB5-4243-9A79-AF690C8B43A7}" srcId="{A7200DBB-0C66-4363-A499-4C44836D0C83}" destId="{124048E6-B470-4380-99C1-96F0885A6B61}" srcOrd="0" destOrd="0" parTransId="{942C1133-55C8-45B5-8E46-BD1D30D51D70}" sibTransId="{044A55D1-EEE3-44F5-84B0-1E4319A85FD7}"/>
    <dgm:cxn modelId="{F7816453-F65F-4382-B37D-19602125B437}" srcId="{ECC10BA8-F82E-457D-9767-F272079B3DED}" destId="{FAC569AC-5C00-4264-A485-3B76F53FDD97}" srcOrd="0" destOrd="0" parTransId="{5AFC34AF-31FB-4920-9370-969EC0F3C57F}" sibTransId="{5A297824-3BF0-4000-8126-15A45D50DB64}"/>
    <dgm:cxn modelId="{17164793-998D-4FB3-BA87-30ED2AD8EF9E}" type="presParOf" srcId="{4B8EA9B7-6698-433C-8F3A-8C62A5A6C352}" destId="{C7997A7F-0DD9-48C8-B82A-E33FD60872C2}" srcOrd="0" destOrd="0" presId="urn:microsoft.com/office/officeart/2005/8/layout/vList6"/>
    <dgm:cxn modelId="{75071501-C438-47A0-9791-E2734D5AA834}" type="presParOf" srcId="{C7997A7F-0DD9-48C8-B82A-E33FD60872C2}" destId="{15D7B0A8-7ACB-4881-A839-6FB4489D1332}" srcOrd="0" destOrd="0" presId="urn:microsoft.com/office/officeart/2005/8/layout/vList6"/>
    <dgm:cxn modelId="{1ACAAD60-A548-4317-B768-8E05A5BECB4F}" type="presParOf" srcId="{C7997A7F-0DD9-48C8-B82A-E33FD60872C2}" destId="{0A84F647-7E4C-4DD9-93E7-F037298450AB}" srcOrd="1" destOrd="0" presId="urn:microsoft.com/office/officeart/2005/8/layout/vList6"/>
    <dgm:cxn modelId="{BD1F8833-F772-4C8A-88C9-6E779E61FE8F}" type="presParOf" srcId="{4B8EA9B7-6698-433C-8F3A-8C62A5A6C352}" destId="{C36A8B2E-815D-4A3C-9C86-C58039B8998A}" srcOrd="1" destOrd="0" presId="urn:microsoft.com/office/officeart/2005/8/layout/vList6"/>
    <dgm:cxn modelId="{BD0035A1-92C2-484E-B9B6-5437C49AF579}" type="presParOf" srcId="{4B8EA9B7-6698-433C-8F3A-8C62A5A6C352}" destId="{85167640-11C7-4C09-A0F6-A509741D745F}" srcOrd="2" destOrd="0" presId="urn:microsoft.com/office/officeart/2005/8/layout/vList6"/>
    <dgm:cxn modelId="{7E27F4C1-6D62-47F0-AD52-C5E07635C0C9}" type="presParOf" srcId="{85167640-11C7-4C09-A0F6-A509741D745F}" destId="{895AC7CF-D588-4857-B3CF-5442847969C8}" srcOrd="0" destOrd="0" presId="urn:microsoft.com/office/officeart/2005/8/layout/vList6"/>
    <dgm:cxn modelId="{70979197-96C5-462B-B593-23E2C86E9903}" type="presParOf" srcId="{85167640-11C7-4C09-A0F6-A509741D745F}" destId="{46BA1F41-1A27-4141-90E5-1691DD884B2D}" srcOrd="1" destOrd="0" presId="urn:microsoft.com/office/officeart/2005/8/layout/vList6"/>
    <dgm:cxn modelId="{8F256EFE-39A1-4411-9FE4-9AA9B62B4E9B}" type="presParOf" srcId="{4B8EA9B7-6698-433C-8F3A-8C62A5A6C352}" destId="{63C12B8A-2526-4DFC-8529-173C0208649D}" srcOrd="3" destOrd="0" presId="urn:microsoft.com/office/officeart/2005/8/layout/vList6"/>
    <dgm:cxn modelId="{48341BEB-5DA7-4BD2-8D9C-32F1FBBCA3C3}" type="presParOf" srcId="{4B8EA9B7-6698-433C-8F3A-8C62A5A6C352}" destId="{D51B76AD-E0DA-49AB-A473-111BC76CBBA3}" srcOrd="4" destOrd="0" presId="urn:microsoft.com/office/officeart/2005/8/layout/vList6"/>
    <dgm:cxn modelId="{3B5E66D7-78C6-49BC-B4D2-17EB2EB49492}" type="presParOf" srcId="{D51B76AD-E0DA-49AB-A473-111BC76CBBA3}" destId="{44254860-7B3C-48DB-8944-AA27AAB446B4}" srcOrd="0" destOrd="0" presId="urn:microsoft.com/office/officeart/2005/8/layout/vList6"/>
    <dgm:cxn modelId="{3849CD37-A23A-4F9B-BA25-FEB5B3319EB0}" type="presParOf" srcId="{D51B76AD-E0DA-49AB-A473-111BC76CBBA3}" destId="{FEEB27BB-91FD-4E58-8389-37EC3AC8A733}" srcOrd="1" destOrd="0" presId="urn:microsoft.com/office/officeart/2005/8/layout/vList6"/>
    <dgm:cxn modelId="{50D9FB22-8B31-4D9E-903D-16C1E5568B45}" type="presParOf" srcId="{4B8EA9B7-6698-433C-8F3A-8C62A5A6C352}" destId="{2608C1AE-63FF-4361-BA95-8FB6AFE9A6B5}" srcOrd="5" destOrd="0" presId="urn:microsoft.com/office/officeart/2005/8/layout/vList6"/>
    <dgm:cxn modelId="{63CA1475-EE20-41C4-BA42-B2688641A125}" type="presParOf" srcId="{4B8EA9B7-6698-433C-8F3A-8C62A5A6C352}" destId="{7EC31AD0-F8FC-4EB2-B962-BA343C5AF806}" srcOrd="6" destOrd="0" presId="urn:microsoft.com/office/officeart/2005/8/layout/vList6"/>
    <dgm:cxn modelId="{7396898E-2FBA-49DC-B145-A72EB893A470}" type="presParOf" srcId="{7EC31AD0-F8FC-4EB2-B962-BA343C5AF806}" destId="{9EE83DEB-17A8-40B9-A1B1-888F452AF925}" srcOrd="0" destOrd="0" presId="urn:microsoft.com/office/officeart/2005/8/layout/vList6"/>
    <dgm:cxn modelId="{F26F86FB-922F-4DBE-A52E-5C6BEA00C18A}" type="presParOf" srcId="{7EC31AD0-F8FC-4EB2-B962-BA343C5AF806}" destId="{7A24FCF7-73F7-40B6-94EA-46BC888B8B79}" srcOrd="1" destOrd="0" presId="urn:microsoft.com/office/officeart/2005/8/layout/vList6"/>
    <dgm:cxn modelId="{3420B7AB-8883-4B81-8D5A-932C5D1F932A}" type="presParOf" srcId="{4B8EA9B7-6698-433C-8F3A-8C62A5A6C352}" destId="{3DB6130C-9F25-44F1-A81C-217C25110D38}" srcOrd="7" destOrd="0" presId="urn:microsoft.com/office/officeart/2005/8/layout/vList6"/>
    <dgm:cxn modelId="{86A4A842-0F3A-42D7-B28D-5037DE182655}" type="presParOf" srcId="{4B8EA9B7-6698-433C-8F3A-8C62A5A6C352}" destId="{FC264155-9513-42F0-8D9A-6731C2A5BE31}" srcOrd="8" destOrd="0" presId="urn:microsoft.com/office/officeart/2005/8/layout/vList6"/>
    <dgm:cxn modelId="{D511C4A7-50A9-44DC-AADB-983618A6B862}" type="presParOf" srcId="{FC264155-9513-42F0-8D9A-6731C2A5BE31}" destId="{320AAE4F-3BF8-4DF9-AFE9-B6C4F20C1919}" srcOrd="0" destOrd="0" presId="urn:microsoft.com/office/officeart/2005/8/layout/vList6"/>
    <dgm:cxn modelId="{89D715A7-BB21-4146-8270-A10F63AF6E2B}" type="presParOf" srcId="{FC264155-9513-42F0-8D9A-6731C2A5BE31}" destId="{4050543D-83EE-499C-85FB-A64E5751AC5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D47F8-B67C-4265-B19A-A3A118C89480}">
      <dsp:nvSpPr>
        <dsp:cNvPr id="0" name=""/>
        <dsp:cNvSpPr/>
      </dsp:nvSpPr>
      <dsp:spPr>
        <a:xfrm>
          <a:off x="6491927" y="3800938"/>
          <a:ext cx="506772" cy="539060"/>
        </a:xfrm>
        <a:custGeom>
          <a:avLst/>
          <a:gdLst/>
          <a:ahLst/>
          <a:cxnLst/>
          <a:rect l="0" t="0" r="0" b="0"/>
          <a:pathLst>
            <a:path>
              <a:moveTo>
                <a:pt x="506772" y="0"/>
              </a:moveTo>
              <a:lnTo>
                <a:pt x="506772" y="539060"/>
              </a:lnTo>
              <a:lnTo>
                <a:pt x="0" y="539060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4C7B44-37A9-45E8-8FEC-91E561CE5A57}">
      <dsp:nvSpPr>
        <dsp:cNvPr id="0" name=""/>
        <dsp:cNvSpPr/>
      </dsp:nvSpPr>
      <dsp:spPr>
        <a:xfrm>
          <a:off x="7519997" y="2817416"/>
          <a:ext cx="91440" cy="2618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0274"/>
              </a:lnTo>
              <a:lnTo>
                <a:pt x="56054" y="110274"/>
              </a:lnTo>
              <a:lnTo>
                <a:pt x="56054" y="26182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F50B2-2AAD-454A-BEA7-CDBC39E4DD4E}">
      <dsp:nvSpPr>
        <dsp:cNvPr id="0" name=""/>
        <dsp:cNvSpPr/>
      </dsp:nvSpPr>
      <dsp:spPr>
        <a:xfrm>
          <a:off x="7519997" y="1942769"/>
          <a:ext cx="91440" cy="152955"/>
        </a:xfrm>
        <a:custGeom>
          <a:avLst/>
          <a:gdLst/>
          <a:ahLst/>
          <a:cxnLst/>
          <a:rect l="0" t="0" r="0" b="0"/>
          <a:pathLst>
            <a:path>
              <a:moveTo>
                <a:pt x="49949" y="0"/>
              </a:moveTo>
              <a:lnTo>
                <a:pt x="49949" y="1400"/>
              </a:lnTo>
              <a:lnTo>
                <a:pt x="45720" y="1400"/>
              </a:lnTo>
              <a:lnTo>
                <a:pt x="45720" y="15295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8771D6-9184-4110-BB8E-B568964EE01C}">
      <dsp:nvSpPr>
        <dsp:cNvPr id="0" name=""/>
        <dsp:cNvSpPr/>
      </dsp:nvSpPr>
      <dsp:spPr>
        <a:xfrm>
          <a:off x="5046623" y="1068944"/>
          <a:ext cx="2523323" cy="152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7"/>
              </a:lnTo>
              <a:lnTo>
                <a:pt x="2523323" y="577"/>
              </a:lnTo>
              <a:lnTo>
                <a:pt x="2523323" y="15213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BEDC4A-92D8-477C-8279-C82B8A38AB46}">
      <dsp:nvSpPr>
        <dsp:cNvPr id="0" name=""/>
        <dsp:cNvSpPr/>
      </dsp:nvSpPr>
      <dsp:spPr>
        <a:xfrm>
          <a:off x="2692017" y="3812874"/>
          <a:ext cx="164690" cy="527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7123"/>
              </a:lnTo>
              <a:lnTo>
                <a:pt x="164690" y="52712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DF9868-58AF-4525-B397-3AC27876493C}">
      <dsp:nvSpPr>
        <dsp:cNvPr id="0" name=""/>
        <dsp:cNvSpPr/>
      </dsp:nvSpPr>
      <dsp:spPr>
        <a:xfrm>
          <a:off x="2709539" y="2848124"/>
          <a:ext cx="559830" cy="243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503"/>
              </a:lnTo>
              <a:lnTo>
                <a:pt x="559830" y="91503"/>
              </a:lnTo>
              <a:lnTo>
                <a:pt x="559830" y="243058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700CD4-D746-4D9F-A6FF-E9D9333E1CF7}">
      <dsp:nvSpPr>
        <dsp:cNvPr id="0" name=""/>
        <dsp:cNvSpPr/>
      </dsp:nvSpPr>
      <dsp:spPr>
        <a:xfrm>
          <a:off x="2382064" y="1880364"/>
          <a:ext cx="327474" cy="246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512"/>
              </a:lnTo>
              <a:lnTo>
                <a:pt x="327474" y="94512"/>
              </a:lnTo>
              <a:lnTo>
                <a:pt x="327474" y="246068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596E43-4A33-44D2-A82E-1AF5AFC6E15E}">
      <dsp:nvSpPr>
        <dsp:cNvPr id="0" name=""/>
        <dsp:cNvSpPr/>
      </dsp:nvSpPr>
      <dsp:spPr>
        <a:xfrm>
          <a:off x="2382064" y="1023224"/>
          <a:ext cx="2664558" cy="91440"/>
        </a:xfrm>
        <a:custGeom>
          <a:avLst/>
          <a:gdLst/>
          <a:ahLst/>
          <a:cxnLst/>
          <a:rect l="0" t="0" r="0" b="0"/>
          <a:pathLst>
            <a:path>
              <a:moveTo>
                <a:pt x="2664558" y="45720"/>
              </a:moveTo>
              <a:lnTo>
                <a:pt x="0" y="45720"/>
              </a:lnTo>
              <a:lnTo>
                <a:pt x="0" y="13544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2DFD79-4BB8-4EED-90D0-C3D8C920F4CF}">
      <dsp:nvSpPr>
        <dsp:cNvPr id="0" name=""/>
        <dsp:cNvSpPr/>
      </dsp:nvSpPr>
      <dsp:spPr>
        <a:xfrm>
          <a:off x="3482096" y="0"/>
          <a:ext cx="3166654" cy="337549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Pedagogy and realising the new curriculum</a:t>
          </a:r>
          <a:endParaRPr lang="en-US" sz="1200" kern="1200" dirty="0"/>
        </a:p>
      </dsp:txBody>
      <dsp:txXfrm>
        <a:off x="3482096" y="0"/>
        <a:ext cx="3166654" cy="337549"/>
      </dsp:txXfrm>
    </dsp:sp>
    <dsp:sp modelId="{3F60C6E4-B0D9-4CF9-A05E-C0654D1B9EAB}">
      <dsp:nvSpPr>
        <dsp:cNvPr id="0" name=""/>
        <dsp:cNvSpPr/>
      </dsp:nvSpPr>
      <dsp:spPr>
        <a:xfrm>
          <a:off x="4324931" y="347252"/>
          <a:ext cx="1443383" cy="721691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National exploration of pedagogy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4324931" y="347252"/>
        <a:ext cx="1443383" cy="721691"/>
      </dsp:txXfrm>
    </dsp:sp>
    <dsp:sp modelId="{7367D27B-01D9-4F03-81CA-F2F217A8FE74}">
      <dsp:nvSpPr>
        <dsp:cNvPr id="0" name=""/>
        <dsp:cNvSpPr/>
      </dsp:nvSpPr>
      <dsp:spPr>
        <a:xfrm>
          <a:off x="1660372" y="1158672"/>
          <a:ext cx="1443383" cy="721691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 Exploring current thinking and practice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660372" y="1158672"/>
        <a:ext cx="1443383" cy="721691"/>
      </dsp:txXfrm>
    </dsp:sp>
    <dsp:sp modelId="{55BDF3C3-FA6B-4311-8155-CA87CF3D6BEC}">
      <dsp:nvSpPr>
        <dsp:cNvPr id="0" name=""/>
        <dsp:cNvSpPr/>
      </dsp:nvSpPr>
      <dsp:spPr>
        <a:xfrm>
          <a:off x="1987847" y="2126432"/>
          <a:ext cx="1443383" cy="721691"/>
        </a:xfrm>
        <a:prstGeom prst="rect">
          <a:avLst/>
        </a:prstGeom>
        <a:solidFill>
          <a:srgbClr val="00FFFF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'What works?'              -talking and sharing </a:t>
          </a:r>
        </a:p>
      </dsp:txBody>
      <dsp:txXfrm>
        <a:off x="1987847" y="2126432"/>
        <a:ext cx="1443383" cy="721691"/>
      </dsp:txXfrm>
    </dsp:sp>
    <dsp:sp modelId="{970D8F59-0F05-4861-847C-9ECF5942BDE5}">
      <dsp:nvSpPr>
        <dsp:cNvPr id="0" name=""/>
        <dsp:cNvSpPr/>
      </dsp:nvSpPr>
      <dsp:spPr>
        <a:xfrm>
          <a:off x="2547678" y="3091183"/>
          <a:ext cx="1443383" cy="721691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'Why it works?' Making sense through collaborative enquiry </a:t>
          </a:r>
        </a:p>
      </dsp:txBody>
      <dsp:txXfrm>
        <a:off x="2547678" y="3091183"/>
        <a:ext cx="1443383" cy="721691"/>
      </dsp:txXfrm>
    </dsp:sp>
    <dsp:sp modelId="{541C91E2-CB07-4D67-A3F7-76B3392B8161}">
      <dsp:nvSpPr>
        <dsp:cNvPr id="0" name=""/>
        <dsp:cNvSpPr/>
      </dsp:nvSpPr>
      <dsp:spPr>
        <a:xfrm>
          <a:off x="2856707" y="3979152"/>
          <a:ext cx="1443383" cy="721691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Common language and understanding of learning</a:t>
          </a:r>
        </a:p>
      </dsp:txBody>
      <dsp:txXfrm>
        <a:off x="2856707" y="3979152"/>
        <a:ext cx="1443383" cy="721691"/>
      </dsp:txXfrm>
    </dsp:sp>
    <dsp:sp modelId="{EA0BC6A4-FAAD-4942-AE2B-7612D0D72943}">
      <dsp:nvSpPr>
        <dsp:cNvPr id="0" name=""/>
        <dsp:cNvSpPr/>
      </dsp:nvSpPr>
      <dsp:spPr>
        <a:xfrm>
          <a:off x="6848255" y="1221077"/>
          <a:ext cx="1443383" cy="72169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Purpose-Driven Classroom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6848255" y="1221077"/>
        <a:ext cx="1443383" cy="721691"/>
      </dsp:txXfrm>
    </dsp:sp>
    <dsp:sp modelId="{01026952-A681-4CF9-8D5F-D47117D1C9D6}">
      <dsp:nvSpPr>
        <dsp:cNvPr id="0" name=""/>
        <dsp:cNvSpPr/>
      </dsp:nvSpPr>
      <dsp:spPr>
        <a:xfrm>
          <a:off x="6844026" y="2095724"/>
          <a:ext cx="1443383" cy="721691"/>
        </a:xfrm>
        <a:prstGeom prst="rect">
          <a:avLst/>
        </a:prstGeom>
        <a:solidFill>
          <a:srgbClr val="00FFFF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Talking and </a:t>
          </a:r>
          <a:r>
            <a:rPr lang="en-US" sz="1200" kern="1200" dirty="0" err="1" smtClean="0"/>
            <a:t>trialling</a:t>
          </a:r>
          <a:r>
            <a:rPr lang="en-US" sz="1200" kern="1200" dirty="0" smtClean="0"/>
            <a:t>?</a:t>
          </a:r>
          <a:endParaRPr lang="en-US" sz="1200" kern="1200" dirty="0"/>
        </a:p>
      </dsp:txBody>
      <dsp:txXfrm>
        <a:off x="6844026" y="2095724"/>
        <a:ext cx="1443383" cy="721691"/>
      </dsp:txXfrm>
    </dsp:sp>
    <dsp:sp modelId="{8032CBAF-8BF8-4B29-9C23-8502ACBF578A}">
      <dsp:nvSpPr>
        <dsp:cNvPr id="0" name=""/>
        <dsp:cNvSpPr/>
      </dsp:nvSpPr>
      <dsp:spPr>
        <a:xfrm>
          <a:off x="6854360" y="3079246"/>
          <a:ext cx="1443383" cy="72169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chemeClr val="tx1"/>
              </a:solidFill>
            </a:rPr>
            <a:t>Professional Enquiry   -is it working and why?</a:t>
          </a:r>
        </a:p>
      </dsp:txBody>
      <dsp:txXfrm>
        <a:off x="6854360" y="3079246"/>
        <a:ext cx="1443383" cy="721691"/>
      </dsp:txXfrm>
    </dsp:sp>
    <dsp:sp modelId="{FC7CB9F7-38F5-4412-8B33-1761BE8D6E23}">
      <dsp:nvSpPr>
        <dsp:cNvPr id="0" name=""/>
        <dsp:cNvSpPr/>
      </dsp:nvSpPr>
      <dsp:spPr>
        <a:xfrm>
          <a:off x="5048543" y="3979152"/>
          <a:ext cx="1443383" cy="721691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chemeClr val="tx1"/>
              </a:solidFill>
            </a:rPr>
            <a:t>Research and Evaluation</a:t>
          </a:r>
        </a:p>
      </dsp:txBody>
      <dsp:txXfrm>
        <a:off x="5048543" y="3979152"/>
        <a:ext cx="1443383" cy="7216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743CF-7793-4732-992A-ED3D49D15916}">
      <dsp:nvSpPr>
        <dsp:cNvPr id="0" name=""/>
        <dsp:cNvSpPr/>
      </dsp:nvSpPr>
      <dsp:spPr>
        <a:xfrm rot="5400000">
          <a:off x="986588" y="1094005"/>
          <a:ext cx="1887750" cy="3141175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B2E4A0-9173-4132-834B-81ED0D63BE3F}">
      <dsp:nvSpPr>
        <dsp:cNvPr id="0" name=""/>
        <dsp:cNvSpPr/>
      </dsp:nvSpPr>
      <dsp:spPr>
        <a:xfrm>
          <a:off x="692234" y="2035126"/>
          <a:ext cx="2835870" cy="2485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Professional  Engagement and Exploration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Ymgysylltu</a:t>
          </a:r>
          <a:r>
            <a:rPr lang="en-US" sz="1900" kern="1200" dirty="0" smtClean="0"/>
            <a:t> ac </a:t>
          </a:r>
          <a:r>
            <a:rPr lang="en-US" sz="1900" kern="1200" dirty="0" err="1" smtClean="0"/>
            <a:t>archwilio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proffesiynol</a:t>
          </a:r>
          <a:endParaRPr lang="en-US" sz="1900" kern="1200" dirty="0"/>
        </a:p>
      </dsp:txBody>
      <dsp:txXfrm>
        <a:off x="692234" y="2035126"/>
        <a:ext cx="2835870" cy="2485806"/>
      </dsp:txXfrm>
    </dsp:sp>
    <dsp:sp modelId="{C2F27095-99B0-4BAA-A492-FB4BBD2C45A9}">
      <dsp:nvSpPr>
        <dsp:cNvPr id="0" name=""/>
        <dsp:cNvSpPr/>
      </dsp:nvSpPr>
      <dsp:spPr>
        <a:xfrm>
          <a:off x="2972276" y="862748"/>
          <a:ext cx="535069" cy="535069"/>
        </a:xfrm>
        <a:prstGeom prst="triangle">
          <a:avLst>
            <a:gd name="adj" fmla="val 10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B1C62A-8B90-4131-95CF-2CB620E6A37E}">
      <dsp:nvSpPr>
        <dsp:cNvPr id="0" name=""/>
        <dsp:cNvSpPr/>
      </dsp:nvSpPr>
      <dsp:spPr>
        <a:xfrm rot="5400000">
          <a:off x="4458248" y="234939"/>
          <a:ext cx="1887750" cy="3141175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BE367B-B052-4F14-951D-96ACC1AFF851}">
      <dsp:nvSpPr>
        <dsp:cNvPr id="0" name=""/>
        <dsp:cNvSpPr/>
      </dsp:nvSpPr>
      <dsp:spPr>
        <a:xfrm>
          <a:off x="4143135" y="1173474"/>
          <a:ext cx="2835870" cy="2485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Supporting leaders through collaboration - the strategic leadership of pedagogy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Cefnogi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arweinwyr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trwy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gyd-weithio</a:t>
          </a:r>
          <a:r>
            <a:rPr lang="en-US" sz="1900" kern="1200" dirty="0" smtClean="0"/>
            <a:t> – </a:t>
          </a:r>
          <a:r>
            <a:rPr lang="en-US" sz="1900" kern="1200" dirty="0" err="1" smtClean="0"/>
            <a:t>arweinyddiaeth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strategol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addysgeg</a:t>
          </a:r>
          <a:endParaRPr lang="en-US" sz="1900" kern="1200" dirty="0"/>
        </a:p>
      </dsp:txBody>
      <dsp:txXfrm>
        <a:off x="4143135" y="1173474"/>
        <a:ext cx="2835870" cy="2485806"/>
      </dsp:txXfrm>
    </dsp:sp>
    <dsp:sp modelId="{25E4BFC0-72F7-4B3F-8A5F-EB2DE8A922AC}">
      <dsp:nvSpPr>
        <dsp:cNvPr id="0" name=""/>
        <dsp:cNvSpPr/>
      </dsp:nvSpPr>
      <dsp:spPr>
        <a:xfrm>
          <a:off x="6443936" y="3682"/>
          <a:ext cx="535069" cy="535069"/>
        </a:xfrm>
        <a:prstGeom prst="triangle">
          <a:avLst>
            <a:gd name="adj" fmla="val 10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8F3951-C495-47D6-8E7B-847044B4F727}">
      <dsp:nvSpPr>
        <dsp:cNvPr id="0" name=""/>
        <dsp:cNvSpPr/>
      </dsp:nvSpPr>
      <dsp:spPr>
        <a:xfrm rot="5400000">
          <a:off x="7929907" y="-624125"/>
          <a:ext cx="1887750" cy="3141175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C12D8F-E2E1-4C8C-B998-9A4FF1B96835}">
      <dsp:nvSpPr>
        <dsp:cNvPr id="0" name=""/>
        <dsp:cNvSpPr/>
      </dsp:nvSpPr>
      <dsp:spPr>
        <a:xfrm>
          <a:off x="7614794" y="314408"/>
          <a:ext cx="2835870" cy="2485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Pedagogy for professional learning - creating and facilitating </a:t>
          </a:r>
          <a:r>
            <a:rPr lang="en-US" sz="1900" kern="1200" dirty="0" smtClean="0"/>
            <a:t>experiences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Addysgeg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ar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gyfer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dysgu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proffesiynol</a:t>
          </a:r>
          <a:r>
            <a:rPr lang="en-US" sz="1900" kern="1200" dirty="0" smtClean="0"/>
            <a:t> – </a:t>
          </a:r>
          <a:r>
            <a:rPr lang="en-US" sz="1900" kern="1200" dirty="0" err="1" smtClean="0"/>
            <a:t>creu</a:t>
          </a:r>
          <a:r>
            <a:rPr lang="en-US" sz="1900" kern="1200" dirty="0" smtClean="0"/>
            <a:t> a </a:t>
          </a:r>
          <a:r>
            <a:rPr lang="en-US" sz="1900" kern="1200" dirty="0" err="1" smtClean="0"/>
            <a:t>hwyluso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profiadau</a:t>
          </a:r>
          <a:endParaRPr lang="en-US" sz="1900" kern="1200" dirty="0" smtClean="0"/>
        </a:p>
      </dsp:txBody>
      <dsp:txXfrm>
        <a:off x="7614794" y="314408"/>
        <a:ext cx="2835870" cy="24858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4F647-7E4C-4DD9-93E7-F037298450AB}">
      <dsp:nvSpPr>
        <dsp:cNvPr id="0" name=""/>
        <dsp:cNvSpPr/>
      </dsp:nvSpPr>
      <dsp:spPr>
        <a:xfrm>
          <a:off x="3578001" y="1075"/>
          <a:ext cx="5369180" cy="963752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Within Talk Pedagogy / O </a:t>
          </a:r>
          <a:r>
            <a:rPr lang="en-US" sz="1400" kern="1200" dirty="0" err="1" smtClean="0"/>
            <a:t>fewn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Trafod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Addysgeg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Across networks / Ar draws </a:t>
          </a:r>
          <a:r>
            <a:rPr lang="en-US" sz="1400" kern="1200" dirty="0" err="1" smtClean="0"/>
            <a:t>rhwydweithiau</a:t>
          </a:r>
          <a:endParaRPr lang="en-US" sz="1400" kern="1200" dirty="0"/>
        </a:p>
      </dsp:txBody>
      <dsp:txXfrm>
        <a:off x="3578001" y="121544"/>
        <a:ext cx="5007773" cy="722814"/>
      </dsp:txXfrm>
    </dsp:sp>
    <dsp:sp modelId="{15D7B0A8-7ACB-4881-A839-6FB4489D1332}">
      <dsp:nvSpPr>
        <dsp:cNvPr id="0" name=""/>
        <dsp:cNvSpPr/>
      </dsp:nvSpPr>
      <dsp:spPr>
        <a:xfrm>
          <a:off x="4372" y="192438"/>
          <a:ext cx="3573628" cy="581027"/>
        </a:xfrm>
        <a:prstGeom prst="roundRect">
          <a:avLst/>
        </a:prstGeom>
        <a:solidFill>
          <a:srgbClr val="00FF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Conversation / </a:t>
          </a:r>
          <a:r>
            <a:rPr lang="en-US" sz="2400" kern="1200" dirty="0" err="1" smtClean="0">
              <a:solidFill>
                <a:schemeClr val="tx1"/>
              </a:solidFill>
            </a:rPr>
            <a:t>Trafodaeth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2735" y="220801"/>
        <a:ext cx="3516902" cy="524301"/>
      </dsp:txXfrm>
    </dsp:sp>
    <dsp:sp modelId="{46BA1F41-1A27-4141-90E5-1691DD884B2D}">
      <dsp:nvSpPr>
        <dsp:cNvPr id="0" name=""/>
        <dsp:cNvSpPr/>
      </dsp:nvSpPr>
      <dsp:spPr>
        <a:xfrm>
          <a:off x="3585860" y="945571"/>
          <a:ext cx="5365687" cy="996654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-1847939"/>
              <a:satOff val="-3204"/>
              <a:lumOff val="-3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Within Talk Pedagogy / O </a:t>
          </a:r>
          <a:r>
            <a:rPr lang="en-US" sz="1400" kern="1200" dirty="0" err="1" smtClean="0"/>
            <a:t>fewn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Trafod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Addysgeg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Across networks / Ar draws </a:t>
          </a:r>
          <a:r>
            <a:rPr lang="en-US" sz="1400" kern="1200" dirty="0" err="1" smtClean="0"/>
            <a:t>rhwydweithiau</a:t>
          </a:r>
          <a:endParaRPr lang="en-US" sz="1400" kern="1200" dirty="0"/>
        </a:p>
      </dsp:txBody>
      <dsp:txXfrm>
        <a:off x="3585860" y="1070153"/>
        <a:ext cx="4991942" cy="747490"/>
      </dsp:txXfrm>
    </dsp:sp>
    <dsp:sp modelId="{895AC7CF-D588-4857-B3CF-5442847969C8}">
      <dsp:nvSpPr>
        <dsp:cNvPr id="0" name=""/>
        <dsp:cNvSpPr/>
      </dsp:nvSpPr>
      <dsp:spPr>
        <a:xfrm>
          <a:off x="24" y="1108983"/>
          <a:ext cx="3577125" cy="648968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Collaboration / </a:t>
          </a:r>
          <a:r>
            <a:rPr lang="en-US" sz="2400" kern="1200" dirty="0" err="1" smtClean="0">
              <a:solidFill>
                <a:schemeClr val="tx1"/>
              </a:solidFill>
            </a:rPr>
            <a:t>Cydweithio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1704" y="1140663"/>
        <a:ext cx="3513765" cy="585608"/>
      </dsp:txXfrm>
    </dsp:sp>
    <dsp:sp modelId="{FEEB27BB-91FD-4E58-8389-37EC3AC8A733}">
      <dsp:nvSpPr>
        <dsp:cNvPr id="0" name=""/>
        <dsp:cNvSpPr/>
      </dsp:nvSpPr>
      <dsp:spPr>
        <a:xfrm>
          <a:off x="3495461" y="1947926"/>
          <a:ext cx="5456093" cy="13156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Accessible, PL friendly / </a:t>
          </a:r>
          <a:r>
            <a:rPr lang="en-US" sz="1400" kern="1200" dirty="0" err="1" smtClean="0"/>
            <a:t>Hygyrch</a:t>
          </a:r>
          <a:r>
            <a:rPr lang="en-US" sz="1400" kern="1200" dirty="0" smtClean="0"/>
            <a:t> ac </a:t>
          </a:r>
          <a:r>
            <a:rPr lang="en-US" sz="1400" kern="1200" dirty="0" err="1" smtClean="0"/>
            <a:t>addas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ar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gyfer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dysgu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proffesiynol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/>
            <a:t>Available on Hwb – Pedagogy , PLJ / Ar </a:t>
          </a:r>
          <a:r>
            <a:rPr lang="en-US" sz="1400" b="0" kern="1200" dirty="0" err="1" smtClean="0"/>
            <a:t>gael</a:t>
          </a:r>
          <a:r>
            <a:rPr lang="en-US" sz="1400" b="0" kern="1200" dirty="0" smtClean="0"/>
            <a:t> </a:t>
          </a:r>
          <a:r>
            <a:rPr lang="en-US" sz="1400" b="0" kern="1200" dirty="0" err="1" smtClean="0"/>
            <a:t>ar</a:t>
          </a:r>
          <a:r>
            <a:rPr lang="en-US" sz="1400" b="0" kern="1200" dirty="0" smtClean="0"/>
            <a:t> Hwb- </a:t>
          </a:r>
          <a:r>
            <a:rPr lang="en-US" sz="1400" b="0" kern="1200" dirty="0" err="1" smtClean="0"/>
            <a:t>Addysgeg,TDP</a:t>
          </a:r>
          <a:endParaRPr lang="en-US" sz="1400" b="0" kern="1200" dirty="0"/>
        </a:p>
      </dsp:txBody>
      <dsp:txXfrm>
        <a:off x="3495461" y="2112384"/>
        <a:ext cx="4962719" cy="986747"/>
      </dsp:txXfrm>
    </dsp:sp>
    <dsp:sp modelId="{44254860-7B3C-48DB-8944-AA27AAB446B4}">
      <dsp:nvSpPr>
        <dsp:cNvPr id="0" name=""/>
        <dsp:cNvSpPr/>
      </dsp:nvSpPr>
      <dsp:spPr>
        <a:xfrm>
          <a:off x="0" y="2054584"/>
          <a:ext cx="3490135" cy="1090946"/>
        </a:xfrm>
        <a:prstGeom prst="roundRect">
          <a:avLst/>
        </a:prstGeom>
        <a:solidFill>
          <a:srgbClr val="FCC4D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Resources / Adnoddau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53256" y="2107840"/>
        <a:ext cx="3383623" cy="984434"/>
      </dsp:txXfrm>
    </dsp:sp>
    <dsp:sp modelId="{7A24FCF7-73F7-40B6-94EA-46BC888B8B79}">
      <dsp:nvSpPr>
        <dsp:cNvPr id="0" name=""/>
        <dsp:cNvSpPr/>
      </dsp:nvSpPr>
      <dsp:spPr>
        <a:xfrm>
          <a:off x="3578001" y="3415060"/>
          <a:ext cx="5369180" cy="100086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5543816"/>
            <a:satOff val="-9612"/>
            <a:lumOff val="-96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543816"/>
              <a:satOff val="-9612"/>
              <a:lumOff val="-9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Shared within Talk Pedagogy / </a:t>
          </a:r>
          <a:r>
            <a:rPr lang="en-US" sz="1400" kern="1200" dirty="0" err="1" smtClean="0"/>
            <a:t>Rhannu</a:t>
          </a:r>
          <a:r>
            <a:rPr lang="en-US" sz="1400" kern="1200" dirty="0" smtClean="0"/>
            <a:t> o </a:t>
          </a:r>
          <a:r>
            <a:rPr lang="en-US" sz="1400" kern="1200" dirty="0" err="1" smtClean="0"/>
            <a:t>fewn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Trafod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Addysgeg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/>
            <a:t>Available on Hwb – Pedagogy , PLJ / Ar </a:t>
          </a:r>
          <a:r>
            <a:rPr lang="en-US" sz="1400" b="0" kern="1200" dirty="0" err="1" smtClean="0"/>
            <a:t>gael</a:t>
          </a:r>
          <a:r>
            <a:rPr lang="en-US" sz="1400" b="0" kern="1200" dirty="0" smtClean="0"/>
            <a:t> </a:t>
          </a:r>
          <a:r>
            <a:rPr lang="en-US" sz="1400" b="0" kern="1200" dirty="0" err="1" smtClean="0"/>
            <a:t>ar</a:t>
          </a:r>
          <a:r>
            <a:rPr lang="en-US" sz="1400" b="0" kern="1200" dirty="0" smtClean="0"/>
            <a:t> Hwb – </a:t>
          </a:r>
          <a:r>
            <a:rPr lang="en-US" sz="1400" b="0" kern="1200" dirty="0" err="1" smtClean="0"/>
            <a:t>Addysgeg,TDP</a:t>
          </a:r>
          <a:r>
            <a:rPr lang="en-US" sz="1400" b="0" kern="1200" dirty="0" smtClean="0"/>
            <a:t> </a:t>
          </a:r>
          <a:endParaRPr lang="en-US" sz="1400" kern="1200" dirty="0"/>
        </a:p>
      </dsp:txBody>
      <dsp:txXfrm>
        <a:off x="3578001" y="3540169"/>
        <a:ext cx="4993854" cy="750651"/>
      </dsp:txXfrm>
    </dsp:sp>
    <dsp:sp modelId="{9EE83DEB-17A8-40B9-A1B1-888F452AF925}">
      <dsp:nvSpPr>
        <dsp:cNvPr id="0" name=""/>
        <dsp:cNvSpPr/>
      </dsp:nvSpPr>
      <dsp:spPr>
        <a:xfrm>
          <a:off x="0" y="3567781"/>
          <a:ext cx="3573628" cy="607631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tx1"/>
              </a:solidFill>
            </a:rPr>
            <a:t>Enquiry </a:t>
          </a:r>
          <a:r>
            <a:rPr lang="en-US" sz="2400" kern="1200" dirty="0" smtClean="0">
              <a:solidFill>
                <a:schemeClr val="tx1"/>
              </a:solidFill>
            </a:rPr>
            <a:t>reports / </a:t>
          </a:r>
          <a:r>
            <a:rPr lang="en-US" sz="2400" kern="1200" dirty="0" err="1" smtClean="0">
              <a:solidFill>
                <a:schemeClr val="tx1"/>
              </a:solidFill>
            </a:rPr>
            <a:t>Adroddiadau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ymholi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9662" y="3597443"/>
        <a:ext cx="3514304" cy="548307"/>
      </dsp:txXfrm>
    </dsp:sp>
    <dsp:sp modelId="{4050543D-83EE-499C-85FB-A64E5751AC53}">
      <dsp:nvSpPr>
        <dsp:cNvPr id="0" name=""/>
        <dsp:cNvSpPr/>
      </dsp:nvSpPr>
      <dsp:spPr>
        <a:xfrm>
          <a:off x="3581496" y="4461901"/>
          <a:ext cx="5365687" cy="95568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/>
            <a:t>Available on Hwb – Pedagogy , Professional Learning journey / Ar </a:t>
          </a:r>
          <a:r>
            <a:rPr lang="en-US" sz="1400" b="0" kern="1200" dirty="0" err="1" smtClean="0"/>
            <a:t>gael</a:t>
          </a:r>
          <a:r>
            <a:rPr lang="en-US" sz="1400" b="0" kern="1200" dirty="0" smtClean="0"/>
            <a:t> </a:t>
          </a:r>
          <a:r>
            <a:rPr lang="en-US" sz="1400" b="0" kern="1200" dirty="0" err="1" smtClean="0"/>
            <a:t>ar</a:t>
          </a:r>
          <a:r>
            <a:rPr lang="en-US" sz="1400" b="0" kern="1200" dirty="0" smtClean="0"/>
            <a:t> Hwb – </a:t>
          </a:r>
          <a:r>
            <a:rPr lang="en-US" sz="1400" b="0" kern="1200" dirty="0" err="1" smtClean="0"/>
            <a:t>Addysgeg</a:t>
          </a:r>
          <a:r>
            <a:rPr lang="en-US" sz="1400" b="0" kern="1200" dirty="0" smtClean="0"/>
            <a:t>, </a:t>
          </a:r>
          <a:r>
            <a:rPr lang="en-US" sz="1400" b="0" kern="1200" dirty="0" err="1" smtClean="0"/>
            <a:t>Taith</a:t>
          </a:r>
          <a:r>
            <a:rPr lang="en-US" sz="1400" b="0" kern="1200" dirty="0" smtClean="0"/>
            <a:t> Dysgu </a:t>
          </a:r>
          <a:r>
            <a:rPr lang="en-US" sz="1400" b="0" kern="1200" dirty="0" err="1" smtClean="0"/>
            <a:t>Proffesiynol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Shared in EBSCO / </a:t>
          </a:r>
          <a:r>
            <a:rPr lang="en-US" sz="1400" kern="1200" dirty="0" err="1" smtClean="0"/>
            <a:t>Rhannu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ar</a:t>
          </a:r>
          <a:r>
            <a:rPr lang="en-US" sz="1400" kern="1200" dirty="0" smtClean="0"/>
            <a:t> EBSCO</a:t>
          </a:r>
          <a:endParaRPr lang="en-US" sz="1400" kern="1200" dirty="0"/>
        </a:p>
      </dsp:txBody>
      <dsp:txXfrm>
        <a:off x="3581496" y="4581362"/>
        <a:ext cx="5007304" cy="716767"/>
      </dsp:txXfrm>
    </dsp:sp>
    <dsp:sp modelId="{320AAE4F-3BF8-4DF9-AFE9-B6C4F20C1919}">
      <dsp:nvSpPr>
        <dsp:cNvPr id="0" name=""/>
        <dsp:cNvSpPr/>
      </dsp:nvSpPr>
      <dsp:spPr>
        <a:xfrm>
          <a:off x="4370" y="4606962"/>
          <a:ext cx="3577125" cy="665568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tx1"/>
              </a:solidFill>
            </a:rPr>
            <a:t>Research </a:t>
          </a:r>
          <a:r>
            <a:rPr lang="en-US" sz="2400" kern="1200" dirty="0" smtClean="0">
              <a:solidFill>
                <a:schemeClr val="tx1"/>
              </a:solidFill>
            </a:rPr>
            <a:t>papers / </a:t>
          </a:r>
          <a:r>
            <a:rPr lang="en-US" sz="2400" kern="1200" dirty="0" err="1" smtClean="0">
              <a:solidFill>
                <a:schemeClr val="tx1"/>
              </a:solidFill>
            </a:rPr>
            <a:t>Papurau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ymchwil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6860" y="4639452"/>
        <a:ext cx="3512145" cy="600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241AC-3D44-4782-8271-98557286D6A9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5AD65-4A0B-4239-BBAD-38082DA09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011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AD65-4A0B-4239-BBAD-38082DA09B2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472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AD65-4A0B-4239-BBAD-38082DA09B2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87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AD65-4A0B-4239-BBAD-38082DA09B2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697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AD65-4A0B-4239-BBAD-38082DA09B2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982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AD65-4A0B-4239-BBAD-38082DA09B2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000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AD65-4A0B-4239-BBAD-38082DA09B2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538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AD65-4A0B-4239-BBAD-38082DA09B2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31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AD65-4A0B-4239-BBAD-38082DA09B2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639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AD65-4A0B-4239-BBAD-38082DA09B2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237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AD65-4A0B-4239-BBAD-38082DA09B2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282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AD65-4A0B-4239-BBAD-38082DA09B2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483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AD65-4A0B-4239-BBAD-38082DA09B2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082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AD65-4A0B-4239-BBAD-38082DA09B2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19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AD65-4A0B-4239-BBAD-38082DA09B2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146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AD65-4A0B-4239-BBAD-38082DA09B2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242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ED29-1B66-4E52-B49D-30ECD028040F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7B52-91D4-4E76-8141-665C9A4F5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71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ED29-1B66-4E52-B49D-30ECD028040F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7B52-91D4-4E76-8141-665C9A4F5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869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ED29-1B66-4E52-B49D-30ECD028040F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7B52-91D4-4E76-8141-665C9A4F5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975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ED29-1B66-4E52-B49D-30ECD028040F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7B52-91D4-4E76-8141-665C9A4F5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187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ED29-1B66-4E52-B49D-30ECD028040F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7B52-91D4-4E76-8141-665C9A4F5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846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ED29-1B66-4E52-B49D-30ECD028040F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7B52-91D4-4E76-8141-665C9A4F5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777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ED29-1B66-4E52-B49D-30ECD028040F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7B52-91D4-4E76-8141-665C9A4F5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2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ED29-1B66-4E52-B49D-30ECD028040F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7B52-91D4-4E76-8141-665C9A4F5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271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ED29-1B66-4E52-B49D-30ECD028040F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7B52-91D4-4E76-8141-665C9A4F5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171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ED29-1B66-4E52-B49D-30ECD028040F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7B52-91D4-4E76-8141-665C9A4F5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320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ED29-1B66-4E52-B49D-30ECD028040F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7B52-91D4-4E76-8141-665C9A4F5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67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4ED29-1B66-4E52-B49D-30ECD028040F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7B52-91D4-4E76-8141-665C9A4F5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82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wb.gov.wales/professional-development/national-pedagogy-projec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hyperlink" Target="https://hwb.gov.wales/datblygiad-proffesiynol/prosiect-addysgeg-cenedlaethol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png"/><Relationship Id="rId9" Type="http://schemas.microsoft.com/office/2007/relationships/diagramDrawing" Target="../diagrams/drawing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hyperlink" Target="https://teams.microsoft.com/l/team/19%3aec91cdca1c1047c3bda54ccbca67ee9d%40thread.tacv2/conversations?groupId=64270bfa-8b67-4a30-aa72-da844c439fc1&amp;tenantId=4f3f0e52-b734-4164-9409-1b601d147993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01.safelinks.protection.outlook.com/?url=https%3A%2F%2Fhwb.gov.wales%2Fdatblygiad-proffesiynol%2Fdigwyddiadau-mewnwelediad-polisi&amp;data=04%7C01%7CMark.Ford001%40gov.wales%7C88163a1179134f12608708d89b5eb995%7Ca2cc36c592804ae78887d06dab89216b%7C0%7C0%7C637430178429028382%7CUnknown%7CTWFpbGZsb3d8eyJWIjoiMC4wLjAwMDAiLCJQIjoiV2luMzIiLCJBTiI6Ik1haWwiLCJXVCI6Mn0%3D%7C1000&amp;sdata=9Ui1uIx1LGe%2F53y7BqNQpNTA4kbBG6%2B9oLZ8tBjjOTY%3D&amp;reserved=0" TargetMode="External"/><Relationship Id="rId5" Type="http://schemas.openxmlformats.org/officeDocument/2006/relationships/hyperlink" Target="https://eur01.safelinks.protection.outlook.com/?url=https%3A%2F%2Fhwb.gov.wales%2Fprofessional-development%2Fpolicy-insight-events%2F&amp;data=04%7C01%7CMark.Ford001%40gov.wales%7C88163a1179134f12608708d89b5eb995%7Ca2cc36c592804ae78887d06dab89216b%7C0%7C0%7C637430178429018387%7CUnknown%7CTWFpbGZsb3d8eyJWIjoiMC4wLjAwMDAiLCJQIjoiV2luMzIiLCJBTiI6Ik1haWwiLCJXVCI6Mn0%3D%7C1000&amp;sdata=NhOWtRgjsmNwPUUh%2BSME4vQIeTbhNFeAptvtiL7ijTg%3D&amp;reserved=0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78" y="358301"/>
            <a:ext cx="2509014" cy="919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345" y="0"/>
            <a:ext cx="1693064" cy="163586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11277" y="1706895"/>
            <a:ext cx="11291131" cy="39368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00A49F"/>
                </a:solidFill>
                <a:latin typeface="Frutiger 65" charset="0"/>
                <a:ea typeface="Frutiger 65" charset="0"/>
                <a:cs typeface="Frutiger 65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200" dirty="0" smtClean="0"/>
              <a:t>National exploration of pedagogy</a:t>
            </a:r>
          </a:p>
          <a:p>
            <a:pPr>
              <a:defRPr/>
            </a:pPr>
            <a:r>
              <a:rPr lang="cy-GB" sz="5200" dirty="0"/>
              <a:t>A</a:t>
            </a:r>
            <a:r>
              <a:rPr lang="cy-GB" sz="5200" dirty="0" smtClean="0"/>
              <a:t>rchwiliad </a:t>
            </a:r>
            <a:r>
              <a:rPr lang="cy-GB" sz="5200" dirty="0"/>
              <a:t>cenedlaethol o addysgeg</a:t>
            </a:r>
            <a:endParaRPr lang="en-GB" sz="5200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900" dirty="0" smtClean="0"/>
              <a:t>To 2022…. and beyond!</a:t>
            </a:r>
          </a:p>
          <a:p>
            <a:pPr lvl="0" algn="l">
              <a:defRPr/>
            </a:pPr>
            <a:r>
              <a:rPr lang="en-GB" sz="3900" dirty="0" err="1"/>
              <a:t>Hyd</a:t>
            </a:r>
            <a:r>
              <a:rPr lang="en-GB" sz="3900" dirty="0"/>
              <a:t> at 2022…. a </a:t>
            </a:r>
            <a:r>
              <a:rPr lang="en-GB" sz="3900" dirty="0" err="1"/>
              <a:t>thu</a:t>
            </a:r>
            <a:r>
              <a:rPr lang="en-GB" sz="3900" dirty="0"/>
              <a:t> </a:t>
            </a:r>
            <a:r>
              <a:rPr lang="en-GB" sz="3900" dirty="0" err="1"/>
              <a:t>hwnt</a:t>
            </a:r>
            <a:r>
              <a:rPr lang="en-GB" sz="3900" dirty="0"/>
              <a:t>!</a:t>
            </a:r>
            <a:endParaRPr lang="en-US" sz="3900" dirty="0"/>
          </a:p>
        </p:txBody>
      </p:sp>
    </p:spTree>
    <p:extLst>
      <p:ext uri="{BB962C8B-B14F-4D97-AF65-F5344CB8AC3E}">
        <p14:creationId xmlns:p14="http://schemas.microsoft.com/office/powerpoint/2010/main" val="258946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9" y="3914066"/>
            <a:ext cx="3609633" cy="3075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y-GB" sz="1800" dirty="0" smtClean="0"/>
              <a:t>Ymarfer gwych, effeithiol ac arloesol ar draws y system.</a:t>
            </a:r>
          </a:p>
          <a:p>
            <a:pPr>
              <a:spcBef>
                <a:spcPts val="0"/>
              </a:spcBef>
            </a:pPr>
            <a:r>
              <a:rPr lang="en-GB" sz="1800" dirty="0" smtClean="0"/>
              <a:t>Beth </a:t>
            </a:r>
            <a:r>
              <a:rPr lang="en-GB" sz="1800" dirty="0" err="1" smtClean="0"/>
              <a:t>ydyn</a:t>
            </a:r>
            <a:r>
              <a:rPr lang="en-GB" sz="1800" dirty="0" smtClean="0"/>
              <a:t> </a:t>
            </a:r>
            <a:r>
              <a:rPr lang="en-GB" sz="1800" dirty="0" err="1" smtClean="0"/>
              <a:t>ni’n</a:t>
            </a:r>
            <a:r>
              <a:rPr lang="en-GB" sz="1800" dirty="0" smtClean="0"/>
              <a:t> </a:t>
            </a:r>
            <a:r>
              <a:rPr lang="en-GB" sz="1800" dirty="0" err="1" smtClean="0"/>
              <a:t>gwneud</a:t>
            </a:r>
            <a:r>
              <a:rPr lang="en-GB" sz="1800" dirty="0" smtClean="0"/>
              <a:t>? </a:t>
            </a:r>
            <a:endParaRPr lang="en-GB" sz="1800" dirty="0"/>
          </a:p>
          <a:p>
            <a:pPr>
              <a:spcBef>
                <a:spcPts val="0"/>
              </a:spcBef>
            </a:pPr>
            <a:r>
              <a:rPr lang="en-GB" sz="1800" dirty="0" smtClean="0"/>
              <a:t>Pam </a:t>
            </a:r>
            <a:r>
              <a:rPr lang="en-GB" sz="1800" dirty="0" err="1" smtClean="0"/>
              <a:t>ein</a:t>
            </a:r>
            <a:r>
              <a:rPr lang="en-GB" sz="1800" dirty="0" smtClean="0"/>
              <a:t> bod </a:t>
            </a:r>
            <a:r>
              <a:rPr lang="en-GB" sz="1800" dirty="0" err="1" smtClean="0"/>
              <a:t>ni’n</a:t>
            </a:r>
            <a:r>
              <a:rPr lang="en-GB" sz="1800" dirty="0" smtClean="0"/>
              <a:t> </a:t>
            </a:r>
            <a:r>
              <a:rPr lang="en-GB" sz="1800" dirty="0" err="1" smtClean="0"/>
              <a:t>gwneud</a:t>
            </a:r>
            <a:r>
              <a:rPr lang="en-GB" sz="1800" dirty="0" smtClean="0"/>
              <a:t> </a:t>
            </a:r>
            <a:r>
              <a:rPr lang="en-GB" sz="1800" dirty="0" err="1" smtClean="0"/>
              <a:t>hynny</a:t>
            </a:r>
            <a:r>
              <a:rPr lang="en-GB" sz="1800" dirty="0" smtClean="0"/>
              <a:t>?</a:t>
            </a:r>
            <a:endParaRPr lang="en-GB" sz="1800" dirty="0"/>
          </a:p>
          <a:p>
            <a:pPr>
              <a:spcBef>
                <a:spcPts val="0"/>
              </a:spcBef>
            </a:pPr>
            <a:r>
              <a:rPr lang="en-GB" sz="1800" dirty="0" err="1" smtClean="0"/>
              <a:t>Ydy’n</a:t>
            </a:r>
            <a:r>
              <a:rPr lang="en-GB" sz="1800" dirty="0" smtClean="0"/>
              <a:t> </a:t>
            </a:r>
            <a:r>
              <a:rPr lang="en-GB" sz="1800" dirty="0" err="1" smtClean="0"/>
              <a:t>drosglwyddadwy</a:t>
            </a:r>
            <a:r>
              <a:rPr lang="en-GB" sz="1800" dirty="0" smtClean="0"/>
              <a:t> – o </a:t>
            </a:r>
            <a:r>
              <a:rPr lang="en-GB" sz="1800" dirty="0" err="1" smtClean="0"/>
              <a:t>berspectif</a:t>
            </a:r>
            <a:r>
              <a:rPr lang="en-GB" sz="1800" dirty="0" smtClean="0"/>
              <a:t> y </a:t>
            </a:r>
            <a:r>
              <a:rPr lang="en-GB" sz="1800" dirty="0" err="1" smtClean="0"/>
              <a:t>Pedwar</a:t>
            </a:r>
            <a:r>
              <a:rPr lang="en-GB" sz="1800" dirty="0" smtClean="0"/>
              <a:t> </a:t>
            </a:r>
            <a:r>
              <a:rPr lang="en-GB" sz="1800" dirty="0" err="1" smtClean="0"/>
              <a:t>Diben</a:t>
            </a:r>
            <a:r>
              <a:rPr lang="en-GB" sz="1800" dirty="0" smtClean="0"/>
              <a:t>? </a:t>
            </a:r>
            <a:endParaRPr lang="en-GB" sz="1800" dirty="0"/>
          </a:p>
          <a:p>
            <a:pPr marL="0" indent="0">
              <a:spcBef>
                <a:spcPts val="0"/>
              </a:spcBef>
              <a:buNone/>
            </a:pPr>
            <a:endParaRPr lang="cy-GB" sz="18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6305" y="79736"/>
            <a:ext cx="8227142" cy="1135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00A49F"/>
                </a:solidFill>
                <a:latin typeface="Frutiger 65" charset="0"/>
                <a:ea typeface="Frutiger 65" charset="0"/>
                <a:cs typeface="Frutiger 65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/>
              <a:t> Exploring pedagogy / </a:t>
            </a:r>
            <a:r>
              <a:rPr lang="en-US" sz="2800" noProof="0" dirty="0" err="1" smtClean="0"/>
              <a:t>Archwilio</a:t>
            </a:r>
            <a:r>
              <a:rPr lang="en-US" sz="2800" noProof="0" dirty="0" smtClean="0"/>
              <a:t> </a:t>
            </a:r>
            <a:r>
              <a:rPr lang="en-US" sz="2800" noProof="0" dirty="0" err="1" smtClean="0"/>
              <a:t>addysgeg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A49F"/>
              </a:solidFill>
              <a:effectLst/>
              <a:uLnTx/>
              <a:uFillTx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345" y="0"/>
            <a:ext cx="1693064" cy="1635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78" y="358301"/>
            <a:ext cx="2509014" cy="919264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91610" y="5152983"/>
            <a:ext cx="4157392" cy="219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y-GB" sz="2000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1777848"/>
            <a:ext cx="3461043" cy="2040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y-GB" sz="1800" dirty="0" err="1" smtClean="0"/>
              <a:t>Excellent</a:t>
            </a:r>
            <a:r>
              <a:rPr lang="cy-GB" sz="1800" dirty="0" smtClean="0"/>
              <a:t>, </a:t>
            </a:r>
            <a:r>
              <a:rPr lang="cy-GB" sz="1800" dirty="0" err="1" smtClean="0"/>
              <a:t>effective</a:t>
            </a:r>
            <a:r>
              <a:rPr lang="cy-GB" sz="1800" dirty="0" smtClean="0"/>
              <a:t> and </a:t>
            </a:r>
            <a:r>
              <a:rPr lang="cy-GB" sz="1800" dirty="0" err="1" smtClean="0"/>
              <a:t>innovative</a:t>
            </a:r>
            <a:r>
              <a:rPr lang="cy-GB" sz="1800" dirty="0" smtClean="0"/>
              <a:t> </a:t>
            </a:r>
            <a:r>
              <a:rPr lang="cy-GB" sz="1800" dirty="0" err="1" smtClean="0"/>
              <a:t>practice</a:t>
            </a:r>
            <a:r>
              <a:rPr lang="cy-GB" sz="1800" dirty="0" smtClean="0"/>
              <a:t> </a:t>
            </a:r>
            <a:r>
              <a:rPr lang="cy-GB" sz="1800" dirty="0" err="1" smtClean="0"/>
              <a:t>across</a:t>
            </a:r>
            <a:r>
              <a:rPr lang="cy-GB" sz="1800" dirty="0" smtClean="0"/>
              <a:t> the system.</a:t>
            </a:r>
          </a:p>
          <a:p>
            <a:pPr>
              <a:spcBef>
                <a:spcPts val="0"/>
              </a:spcBef>
            </a:pPr>
            <a:r>
              <a:rPr lang="en-GB" sz="1800" dirty="0" smtClean="0"/>
              <a:t>What do we do? </a:t>
            </a:r>
          </a:p>
          <a:p>
            <a:pPr>
              <a:spcBef>
                <a:spcPts val="0"/>
              </a:spcBef>
            </a:pPr>
            <a:r>
              <a:rPr lang="en-GB" sz="1800" dirty="0" smtClean="0"/>
              <a:t>Why do we do it?</a:t>
            </a:r>
          </a:p>
          <a:p>
            <a:pPr>
              <a:spcBef>
                <a:spcPts val="0"/>
              </a:spcBef>
            </a:pPr>
            <a:r>
              <a:rPr lang="en-GB" sz="1800" dirty="0" smtClean="0"/>
              <a:t>From a four purposes perspective – is it transferable?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y-GB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482" y="1417292"/>
            <a:ext cx="7398538" cy="54407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48840" y="6320790"/>
            <a:ext cx="1840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760220" y="6320790"/>
            <a:ext cx="2617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Diagram taken from: </a:t>
            </a:r>
          </a:p>
          <a:p>
            <a:r>
              <a:rPr lang="en-GB" sz="1000" dirty="0" smtClean="0"/>
              <a:t>Lead </a:t>
            </a:r>
            <a:r>
              <a:rPr lang="en-GB" sz="1000" dirty="0"/>
              <a:t>Creative Schools, Arts Council of Wales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69959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610" y="1884617"/>
            <a:ext cx="10846950" cy="21905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y-GB" sz="2000" dirty="0" smtClean="0"/>
              <a:t>-   </a:t>
            </a:r>
            <a:r>
              <a:rPr lang="cy-GB" sz="2000" b="1" dirty="0" smtClean="0"/>
              <a:t>Professional </a:t>
            </a:r>
            <a:r>
              <a:rPr lang="cy-GB" sz="2000" b="1" dirty="0" err="1" smtClean="0"/>
              <a:t>conversations</a:t>
            </a:r>
            <a:r>
              <a:rPr lang="cy-GB" sz="2000" b="1" dirty="0" smtClean="0"/>
              <a:t> </a:t>
            </a:r>
            <a:r>
              <a:rPr lang="cy-GB" sz="2000" dirty="0" smtClean="0"/>
              <a:t>to </a:t>
            </a:r>
            <a:r>
              <a:rPr lang="cy-GB" sz="2000" dirty="0" err="1" smtClean="0"/>
              <a:t>share</a:t>
            </a:r>
            <a:r>
              <a:rPr lang="cy-GB" sz="2000" dirty="0" smtClean="0"/>
              <a:t> the </a:t>
            </a:r>
            <a:r>
              <a:rPr lang="cy-GB" sz="2000" dirty="0" err="1" smtClean="0"/>
              <a:t>professional</a:t>
            </a:r>
            <a:r>
              <a:rPr lang="cy-GB" sz="2000" dirty="0" smtClean="0"/>
              <a:t> </a:t>
            </a:r>
            <a:r>
              <a:rPr lang="cy-GB" sz="2000" dirty="0" err="1" smtClean="0"/>
              <a:t>knowledge</a:t>
            </a:r>
            <a:r>
              <a:rPr lang="cy-GB" sz="2000" dirty="0" smtClean="0"/>
              <a:t> and </a:t>
            </a:r>
            <a:r>
              <a:rPr lang="cy-GB" sz="2000" dirty="0" err="1" smtClean="0"/>
              <a:t>expertise</a:t>
            </a:r>
            <a:r>
              <a:rPr lang="cy-GB" sz="2000" dirty="0" smtClean="0"/>
              <a:t> </a:t>
            </a:r>
            <a:r>
              <a:rPr lang="cy-GB" sz="2000" dirty="0" err="1" smtClean="0"/>
              <a:t>that</a:t>
            </a:r>
            <a:r>
              <a:rPr lang="cy-GB" sz="2000" dirty="0" smtClean="0"/>
              <a:t> is in </a:t>
            </a:r>
            <a:r>
              <a:rPr lang="cy-GB" sz="2000" dirty="0" err="1" smtClean="0"/>
              <a:t>our</a:t>
            </a:r>
            <a:r>
              <a:rPr lang="cy-GB" sz="2000" dirty="0" smtClean="0"/>
              <a:t> </a:t>
            </a:r>
            <a:r>
              <a:rPr lang="cy-GB" sz="2000" dirty="0" err="1" smtClean="0"/>
              <a:t>schools</a:t>
            </a:r>
            <a:endParaRPr lang="cy-GB" sz="2000" dirty="0" smtClean="0"/>
          </a:p>
          <a:p>
            <a:pPr>
              <a:buFontTx/>
              <a:buChar char="-"/>
            </a:pPr>
            <a:r>
              <a:rPr lang="cy-GB" sz="2000" b="1" dirty="0" err="1" smtClean="0"/>
              <a:t>Sharing</a:t>
            </a:r>
            <a:r>
              <a:rPr lang="cy-GB" sz="2000" dirty="0" smtClean="0"/>
              <a:t> the </a:t>
            </a:r>
            <a:r>
              <a:rPr lang="cy-GB" sz="2000" dirty="0" err="1" smtClean="0"/>
              <a:t>innovative</a:t>
            </a:r>
            <a:r>
              <a:rPr lang="cy-GB" sz="2000" dirty="0" smtClean="0"/>
              <a:t> </a:t>
            </a:r>
            <a:r>
              <a:rPr lang="cy-GB" sz="2000" dirty="0" err="1" smtClean="0"/>
              <a:t>thinking</a:t>
            </a:r>
            <a:r>
              <a:rPr lang="cy-GB" sz="2000" dirty="0" smtClean="0"/>
              <a:t> </a:t>
            </a:r>
            <a:r>
              <a:rPr lang="cy-GB" sz="2000" dirty="0" err="1" smtClean="0"/>
              <a:t>that</a:t>
            </a:r>
            <a:r>
              <a:rPr lang="cy-GB" sz="2000" dirty="0" smtClean="0"/>
              <a:t> is </a:t>
            </a:r>
            <a:r>
              <a:rPr lang="cy-GB" sz="2000" dirty="0" err="1" smtClean="0"/>
              <a:t>taking</a:t>
            </a:r>
            <a:r>
              <a:rPr lang="cy-GB" sz="2000" dirty="0" smtClean="0"/>
              <a:t> </a:t>
            </a:r>
            <a:r>
              <a:rPr lang="cy-GB" sz="2000" dirty="0" err="1" smtClean="0"/>
              <a:t>place</a:t>
            </a:r>
            <a:endParaRPr lang="cy-GB" sz="2000" dirty="0" smtClean="0"/>
          </a:p>
          <a:p>
            <a:pPr>
              <a:buFontTx/>
              <a:buChar char="-"/>
            </a:pPr>
            <a:r>
              <a:rPr lang="cy-GB" sz="2000" b="1" dirty="0" err="1" smtClean="0"/>
              <a:t>Deepening</a:t>
            </a:r>
            <a:r>
              <a:rPr lang="cy-GB" sz="2000" dirty="0" smtClean="0"/>
              <a:t> </a:t>
            </a:r>
            <a:r>
              <a:rPr lang="cy-GB" sz="2000" dirty="0" err="1" smtClean="0"/>
              <a:t>our</a:t>
            </a:r>
            <a:r>
              <a:rPr lang="cy-GB" sz="2000" dirty="0" smtClean="0"/>
              <a:t> </a:t>
            </a:r>
            <a:r>
              <a:rPr lang="cy-GB" sz="2000" dirty="0" err="1" smtClean="0"/>
              <a:t>understanding</a:t>
            </a:r>
            <a:endParaRPr lang="cy-GB" sz="2000" dirty="0" smtClean="0"/>
          </a:p>
          <a:p>
            <a:pPr>
              <a:buFontTx/>
              <a:buChar char="-"/>
            </a:pPr>
            <a:r>
              <a:rPr lang="cy-GB" sz="2000" b="1" dirty="0" smtClean="0"/>
              <a:t>Co-</a:t>
            </a:r>
            <a:r>
              <a:rPr lang="cy-GB" sz="2000" b="1" dirty="0" err="1" smtClean="0"/>
              <a:t>constructing</a:t>
            </a:r>
            <a:r>
              <a:rPr lang="cy-GB" sz="2000" dirty="0" smtClean="0"/>
              <a:t> </a:t>
            </a:r>
            <a:r>
              <a:rPr lang="cy-GB" sz="2000" dirty="0" err="1" smtClean="0"/>
              <a:t>our</a:t>
            </a:r>
            <a:r>
              <a:rPr lang="cy-GB" sz="2000" dirty="0" smtClean="0"/>
              <a:t> </a:t>
            </a:r>
            <a:r>
              <a:rPr lang="cy-GB" sz="2000" dirty="0" err="1" smtClean="0"/>
              <a:t>understanding</a:t>
            </a:r>
            <a:r>
              <a:rPr lang="cy-GB" sz="2000" dirty="0" smtClean="0"/>
              <a:t> of </a:t>
            </a:r>
            <a:r>
              <a:rPr lang="cy-GB" sz="2000" dirty="0" err="1" smtClean="0"/>
              <a:t>pedagogy</a:t>
            </a:r>
            <a:r>
              <a:rPr lang="cy-GB" sz="2000" dirty="0" smtClean="0"/>
              <a:t> </a:t>
            </a:r>
            <a:r>
              <a:rPr lang="cy-GB" sz="2000" dirty="0" err="1" smtClean="0"/>
              <a:t>within</a:t>
            </a:r>
            <a:r>
              <a:rPr lang="cy-GB" sz="2000" dirty="0" smtClean="0"/>
              <a:t> the </a:t>
            </a:r>
            <a:r>
              <a:rPr lang="cy-GB" sz="2000" dirty="0" err="1" smtClean="0"/>
              <a:t>context</a:t>
            </a:r>
            <a:r>
              <a:rPr lang="cy-GB" sz="2000" dirty="0" smtClean="0"/>
              <a:t> of the </a:t>
            </a:r>
            <a:r>
              <a:rPr lang="cy-GB" sz="2000" dirty="0" err="1" smtClean="0"/>
              <a:t>four</a:t>
            </a:r>
            <a:r>
              <a:rPr lang="cy-GB" sz="2000" dirty="0" smtClean="0"/>
              <a:t> </a:t>
            </a:r>
            <a:r>
              <a:rPr lang="cy-GB" sz="2000" dirty="0" err="1" smtClean="0"/>
              <a:t>purposes</a:t>
            </a:r>
            <a:endParaRPr lang="cy-GB" sz="2000" dirty="0" smtClean="0"/>
          </a:p>
          <a:p>
            <a:pPr>
              <a:buFontTx/>
              <a:buChar char="-"/>
            </a:pPr>
            <a:r>
              <a:rPr lang="cy-GB" sz="2000" b="1" dirty="0" err="1" smtClean="0"/>
              <a:t>Transforming</a:t>
            </a:r>
            <a:r>
              <a:rPr lang="cy-GB" sz="2000" dirty="0" smtClean="0"/>
              <a:t> education in Wales </a:t>
            </a:r>
            <a:r>
              <a:rPr lang="cy-GB" sz="2000" dirty="0" err="1" smtClean="0"/>
              <a:t>together</a:t>
            </a:r>
            <a:endParaRPr lang="cy-GB" sz="20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0853" y="696703"/>
            <a:ext cx="8227142" cy="1135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00A49F"/>
                </a:solidFill>
                <a:latin typeface="Frutiger 65" charset="0"/>
                <a:ea typeface="Frutiger 65" charset="0"/>
                <a:cs typeface="Frutiger 65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/>
              <a:t>Exploring pedagogy / </a:t>
            </a:r>
            <a:r>
              <a:rPr lang="en-US" sz="2800" noProof="0" dirty="0" err="1" smtClean="0"/>
              <a:t>Archwilio</a:t>
            </a:r>
            <a:r>
              <a:rPr lang="en-US" sz="2800" noProof="0" dirty="0" smtClean="0"/>
              <a:t> </a:t>
            </a:r>
            <a:r>
              <a:rPr lang="en-US" sz="2800" noProof="0" dirty="0" err="1" smtClean="0"/>
              <a:t>addysgeg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A49F"/>
              </a:solidFill>
              <a:effectLst/>
              <a:uLnTx/>
              <a:uFillTx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345" y="0"/>
            <a:ext cx="1693064" cy="1635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78" y="358301"/>
            <a:ext cx="2509014" cy="91926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91610" y="4433507"/>
            <a:ext cx="10846950" cy="2424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-GB" sz="2000" dirty="0"/>
              <a:t>- </a:t>
            </a:r>
            <a:r>
              <a:rPr lang="cy-GB" sz="2000" dirty="0" smtClean="0"/>
              <a:t> </a:t>
            </a:r>
            <a:r>
              <a:rPr lang="cy-GB" sz="2000" b="1" dirty="0" smtClean="0"/>
              <a:t>Sgyrsiau </a:t>
            </a:r>
            <a:r>
              <a:rPr lang="cy-GB" sz="2000" b="1" dirty="0"/>
              <a:t>proffesiynol </a:t>
            </a:r>
            <a:r>
              <a:rPr lang="cy-GB" sz="2000" dirty="0"/>
              <a:t>i rannu'r wybodaeth a'r arbenigedd </a:t>
            </a:r>
            <a:r>
              <a:rPr lang="cy-GB" sz="2000" dirty="0" smtClean="0"/>
              <a:t>broffesiynol </a:t>
            </a:r>
            <a:r>
              <a:rPr lang="cy-GB" sz="2000" dirty="0"/>
              <a:t>sydd yn ein hysgolion</a:t>
            </a:r>
          </a:p>
          <a:p>
            <a:pPr marL="0" indent="0">
              <a:buNone/>
            </a:pPr>
            <a:r>
              <a:rPr lang="cy-GB" sz="2000" dirty="0" smtClean="0"/>
              <a:t>-  </a:t>
            </a:r>
            <a:r>
              <a:rPr lang="cy-GB" sz="2000" b="1" dirty="0" smtClean="0"/>
              <a:t>Rhannu'r</a:t>
            </a:r>
            <a:r>
              <a:rPr lang="cy-GB" sz="2000" dirty="0" smtClean="0"/>
              <a:t> </a:t>
            </a:r>
            <a:r>
              <a:rPr lang="cy-GB" sz="2000" dirty="0"/>
              <a:t>meddwl arloesol sy'n digwydd</a:t>
            </a:r>
          </a:p>
          <a:p>
            <a:pPr marL="0" indent="0">
              <a:buNone/>
            </a:pPr>
            <a:r>
              <a:rPr lang="cy-GB" sz="2000" dirty="0" smtClean="0"/>
              <a:t>-  </a:t>
            </a:r>
            <a:r>
              <a:rPr lang="cy-GB" sz="2000" b="1" dirty="0" smtClean="0"/>
              <a:t>Dyfnhau</a:t>
            </a:r>
            <a:r>
              <a:rPr lang="cy-GB" sz="2000" dirty="0" smtClean="0"/>
              <a:t> </a:t>
            </a:r>
            <a:r>
              <a:rPr lang="cy-GB" sz="2000" dirty="0"/>
              <a:t>ein dealltwriaeth</a:t>
            </a:r>
          </a:p>
          <a:p>
            <a:pPr marL="0" indent="0">
              <a:buNone/>
            </a:pPr>
            <a:r>
              <a:rPr lang="cy-GB" sz="2000" dirty="0" smtClean="0"/>
              <a:t>-  </a:t>
            </a:r>
            <a:r>
              <a:rPr lang="cy-GB" sz="2000" b="1" dirty="0" smtClean="0"/>
              <a:t>Cyd-lunio</a:t>
            </a:r>
            <a:r>
              <a:rPr lang="cy-GB" sz="2000" dirty="0" smtClean="0"/>
              <a:t> </a:t>
            </a:r>
            <a:r>
              <a:rPr lang="cy-GB" sz="2000" dirty="0"/>
              <a:t>ein dealltwriaeth o addysgeg yng nghyd-destun y pedwar </a:t>
            </a:r>
            <a:r>
              <a:rPr lang="cy-GB" sz="2000" dirty="0" smtClean="0"/>
              <a:t>diben</a:t>
            </a:r>
            <a:endParaRPr lang="cy-GB" sz="2000" dirty="0"/>
          </a:p>
          <a:p>
            <a:pPr marL="0" indent="0">
              <a:buNone/>
            </a:pPr>
            <a:r>
              <a:rPr lang="cy-GB" sz="2000" dirty="0" smtClean="0"/>
              <a:t>-  </a:t>
            </a:r>
            <a:r>
              <a:rPr lang="cy-GB" sz="2000" b="1" dirty="0" smtClean="0"/>
              <a:t>Trawsnewid</a:t>
            </a:r>
            <a:r>
              <a:rPr lang="cy-GB" sz="2000" dirty="0" smtClean="0"/>
              <a:t> </a:t>
            </a:r>
            <a:r>
              <a:rPr lang="cy-GB" sz="2000" dirty="0"/>
              <a:t>addysg yng Nghymru gyda'n gilydd</a:t>
            </a:r>
            <a:endParaRPr lang="cy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05959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610" y="1884617"/>
            <a:ext cx="11446390" cy="21273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y-GB" sz="2000" dirty="0" err="1" smtClean="0"/>
              <a:t>One</a:t>
            </a:r>
            <a:r>
              <a:rPr lang="cy-GB" sz="2000" dirty="0" smtClean="0"/>
              <a:t> </a:t>
            </a:r>
            <a:r>
              <a:rPr lang="cy-GB" sz="2000" dirty="0" err="1" smtClean="0"/>
              <a:t>school’s</a:t>
            </a:r>
            <a:r>
              <a:rPr lang="cy-GB" sz="2000" dirty="0" smtClean="0"/>
              <a:t> </a:t>
            </a:r>
            <a:r>
              <a:rPr lang="cy-GB" sz="2000" dirty="0" err="1" smtClean="0"/>
              <a:t>perspective</a:t>
            </a:r>
            <a:r>
              <a:rPr lang="cy-GB" sz="2000" dirty="0" smtClean="0"/>
              <a:t> – Gilwern Primary School</a:t>
            </a:r>
          </a:p>
          <a:p>
            <a:pPr marL="0" indent="0">
              <a:buNone/>
            </a:pPr>
            <a:endParaRPr lang="cy-GB" sz="2000" dirty="0"/>
          </a:p>
          <a:p>
            <a:pPr marL="0" indent="0">
              <a:buNone/>
            </a:pPr>
            <a:r>
              <a:rPr lang="cy-GB" sz="2000" dirty="0" err="1" smtClean="0"/>
              <a:t>Enquiry</a:t>
            </a:r>
            <a:r>
              <a:rPr lang="cy-GB" sz="2000" dirty="0" smtClean="0"/>
              <a:t> </a:t>
            </a:r>
            <a:r>
              <a:rPr lang="cy-GB" sz="2000" dirty="0" err="1" smtClean="0"/>
              <a:t>Question</a:t>
            </a:r>
            <a:r>
              <a:rPr lang="cy-GB" sz="2000" dirty="0" smtClean="0"/>
              <a:t>: </a:t>
            </a:r>
          </a:p>
          <a:p>
            <a:pPr marL="0" indent="0">
              <a:buNone/>
            </a:pPr>
            <a:r>
              <a:rPr lang="en-GB" sz="2000" dirty="0"/>
              <a:t>“How do primary practitioners interpret the term 'pedagogy' in the context of the new curriculum for Wales?'</a:t>
            </a:r>
            <a:r>
              <a:rPr lang="cy-GB" sz="2000" dirty="0" smtClean="0"/>
              <a:t> </a:t>
            </a:r>
          </a:p>
          <a:p>
            <a:pPr marL="0" indent="0">
              <a:buNone/>
            </a:pPr>
            <a:endParaRPr lang="cy-GB" sz="2000" dirty="0"/>
          </a:p>
          <a:p>
            <a:pPr marL="0" indent="0">
              <a:buNone/>
            </a:pPr>
            <a:r>
              <a:rPr lang="cy-GB" sz="2000" b="1" dirty="0" err="1" smtClean="0"/>
              <a:t>What</a:t>
            </a:r>
            <a:r>
              <a:rPr lang="cy-GB" sz="2000" b="1" dirty="0" smtClean="0"/>
              <a:t> does </a:t>
            </a:r>
            <a:r>
              <a:rPr lang="cy-GB" sz="2000" b="1" dirty="0" err="1" smtClean="0"/>
              <a:t>pedagogy</a:t>
            </a:r>
            <a:r>
              <a:rPr lang="cy-GB" sz="2000" b="1" dirty="0" smtClean="0"/>
              <a:t> </a:t>
            </a:r>
            <a:r>
              <a:rPr lang="cy-GB" sz="2000" b="1" dirty="0" err="1" smtClean="0"/>
              <a:t>mean</a:t>
            </a:r>
            <a:r>
              <a:rPr lang="cy-GB" sz="2000" b="1" dirty="0" smtClean="0"/>
              <a:t> to </a:t>
            </a:r>
            <a:r>
              <a:rPr lang="cy-GB" sz="2000" b="1" dirty="0" err="1" smtClean="0"/>
              <a:t>me</a:t>
            </a:r>
            <a:r>
              <a:rPr lang="cy-GB" sz="2000" b="1" dirty="0" smtClean="0"/>
              <a:t> ?</a:t>
            </a:r>
          </a:p>
          <a:p>
            <a:pPr marL="0" indent="0">
              <a:buNone/>
            </a:pPr>
            <a:endParaRPr lang="cy-GB" sz="2000" b="1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0853" y="696703"/>
            <a:ext cx="8227142" cy="1135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00A49F"/>
                </a:solidFill>
                <a:latin typeface="Frutiger 65" charset="0"/>
                <a:ea typeface="Frutiger 65" charset="0"/>
                <a:cs typeface="Frutiger 65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/>
              <a:t> Exploring pedagogy / </a:t>
            </a:r>
            <a:r>
              <a:rPr lang="en-US" sz="2800" noProof="0" dirty="0" err="1" smtClean="0"/>
              <a:t>Archwilio</a:t>
            </a:r>
            <a:r>
              <a:rPr lang="en-US" sz="2800" noProof="0" dirty="0" smtClean="0"/>
              <a:t> </a:t>
            </a:r>
            <a:r>
              <a:rPr lang="en-US" sz="2800" noProof="0" dirty="0" err="1" smtClean="0"/>
              <a:t>addysgeg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A49F"/>
              </a:solidFill>
              <a:effectLst/>
              <a:uLnTx/>
              <a:uFillTx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345" y="0"/>
            <a:ext cx="1693064" cy="1635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78" y="358301"/>
            <a:ext cx="2509014" cy="91926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91610" y="4425887"/>
            <a:ext cx="11446390" cy="2127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y-GB" sz="20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91610" y="4425886"/>
            <a:ext cx="11446390" cy="21273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-GB" sz="2000" dirty="0"/>
              <a:t>Persbectif un </a:t>
            </a:r>
            <a:r>
              <a:rPr lang="cy-GB" sz="2000" dirty="0" smtClean="0"/>
              <a:t>ysgol – Ysgol Gynradd Gilwern</a:t>
            </a:r>
            <a:endParaRPr lang="cy-GB" sz="2000" dirty="0"/>
          </a:p>
          <a:p>
            <a:pPr marL="0" indent="0">
              <a:buNone/>
            </a:pPr>
            <a:endParaRPr lang="cy-GB" sz="2000" dirty="0"/>
          </a:p>
          <a:p>
            <a:pPr marL="0" indent="0">
              <a:buNone/>
            </a:pPr>
            <a:r>
              <a:rPr lang="cy-GB" sz="2000" dirty="0"/>
              <a:t>Cwestiwn </a:t>
            </a:r>
            <a:r>
              <a:rPr lang="cy-GB" sz="2000" dirty="0" smtClean="0"/>
              <a:t>Ymholi:</a:t>
            </a:r>
            <a:endParaRPr lang="cy-GB" sz="2000" dirty="0"/>
          </a:p>
          <a:p>
            <a:pPr marL="0" indent="0">
              <a:buNone/>
            </a:pPr>
            <a:r>
              <a:rPr lang="cy-GB" sz="2000" dirty="0"/>
              <a:t>“Sut mae ymarferwyr cynradd yn dehongli'r term 'addysgeg' yng nghyd-destun cwricwlwm newydd </a:t>
            </a:r>
            <a:r>
              <a:rPr lang="cy-GB" sz="2000" dirty="0" smtClean="0"/>
              <a:t>i Gymru</a:t>
            </a:r>
            <a:r>
              <a:rPr lang="cy-GB" sz="2000" dirty="0"/>
              <a:t>? '</a:t>
            </a:r>
          </a:p>
          <a:p>
            <a:pPr marL="0" indent="0">
              <a:buNone/>
            </a:pPr>
            <a:endParaRPr lang="cy-GB" sz="2000" dirty="0"/>
          </a:p>
          <a:p>
            <a:pPr marL="0" indent="0">
              <a:buNone/>
            </a:pPr>
            <a:r>
              <a:rPr lang="cy-GB" sz="2000" b="1" dirty="0"/>
              <a:t>Beth mae addysgeg yn ei olygu i mi?</a:t>
            </a:r>
            <a:endParaRPr lang="cy-GB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68555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i="1" dirty="0" err="1" smtClean="0"/>
              <a:t>Dyfodol</a:t>
            </a:r>
            <a:r>
              <a:rPr lang="en-GB" i="1" dirty="0" smtClean="0"/>
              <a:t> </a:t>
            </a:r>
            <a:r>
              <a:rPr lang="en-GB" i="1" dirty="0" err="1" smtClean="0"/>
              <a:t>Llwyddiannus</a:t>
            </a:r>
            <a:r>
              <a:rPr lang="en-GB" i="1" dirty="0" smtClean="0"/>
              <a:t> / Successful Futures</a:t>
            </a:r>
            <a:r>
              <a:rPr lang="en-GB" dirty="0"/>
              <a:t> </a:t>
            </a:r>
            <a:r>
              <a:rPr lang="en-GB" dirty="0" smtClean="0"/>
              <a:t>(2015)</a:t>
            </a:r>
          </a:p>
          <a:p>
            <a:r>
              <a:rPr lang="en-GB" i="1" dirty="0" err="1" smtClean="0"/>
              <a:t>Cenhadaeth</a:t>
            </a:r>
            <a:r>
              <a:rPr lang="en-GB" i="1" dirty="0" smtClean="0"/>
              <a:t> </a:t>
            </a:r>
            <a:r>
              <a:rPr lang="en-GB" i="1" dirty="0" err="1" smtClean="0"/>
              <a:t>ein</a:t>
            </a:r>
            <a:r>
              <a:rPr lang="en-GB" i="1" dirty="0" smtClean="0"/>
              <a:t> </a:t>
            </a:r>
            <a:r>
              <a:rPr lang="en-GB" i="1" dirty="0" err="1" smtClean="0"/>
              <a:t>cenedl</a:t>
            </a:r>
            <a:r>
              <a:rPr lang="en-GB" i="1" dirty="0" smtClean="0"/>
              <a:t> / Our national mission (2017)</a:t>
            </a:r>
          </a:p>
          <a:p>
            <a:r>
              <a:rPr lang="en-GB" i="1" dirty="0" err="1" smtClean="0"/>
              <a:t>Cenhadaeth</a:t>
            </a:r>
            <a:r>
              <a:rPr lang="en-GB" i="1" dirty="0" smtClean="0"/>
              <a:t> </a:t>
            </a:r>
            <a:r>
              <a:rPr lang="en-GB" i="1" dirty="0" err="1" smtClean="0"/>
              <a:t>ein</a:t>
            </a:r>
            <a:r>
              <a:rPr lang="en-GB" i="1" dirty="0" smtClean="0"/>
              <a:t> </a:t>
            </a:r>
            <a:r>
              <a:rPr lang="en-GB" i="1" dirty="0" err="1" smtClean="0"/>
              <a:t>cenedl</a:t>
            </a:r>
            <a:r>
              <a:rPr lang="en-GB" i="1" dirty="0" smtClean="0"/>
              <a:t> / Our national mission – </a:t>
            </a:r>
            <a:r>
              <a:rPr lang="en-GB" dirty="0" err="1" smtClean="0"/>
              <a:t>Diweddariad</a:t>
            </a:r>
            <a:r>
              <a:rPr lang="en-GB" dirty="0" smtClean="0"/>
              <a:t> </a:t>
            </a:r>
            <a:r>
              <a:rPr lang="en-GB" i="1" dirty="0" smtClean="0"/>
              <a:t>/ </a:t>
            </a:r>
            <a:r>
              <a:rPr lang="en-GB" dirty="0" smtClean="0"/>
              <a:t>Update (2020)</a:t>
            </a:r>
          </a:p>
          <a:p>
            <a:r>
              <a:rPr lang="en-GB" dirty="0" smtClean="0"/>
              <a:t>Safonau </a:t>
            </a:r>
            <a:r>
              <a:rPr lang="en-GB" dirty="0" err="1" smtClean="0"/>
              <a:t>Proffesiynol</a:t>
            </a:r>
            <a:r>
              <a:rPr lang="en-GB" dirty="0" smtClean="0"/>
              <a:t> </a:t>
            </a:r>
            <a:r>
              <a:rPr lang="en-GB" dirty="0" err="1" smtClean="0"/>
              <a:t>ar</a:t>
            </a:r>
            <a:r>
              <a:rPr lang="en-GB" dirty="0" smtClean="0"/>
              <a:t> </a:t>
            </a:r>
            <a:r>
              <a:rPr lang="en-GB" dirty="0" err="1" smtClean="0"/>
              <a:t>gyfer</a:t>
            </a:r>
            <a:r>
              <a:rPr lang="en-GB" dirty="0" smtClean="0"/>
              <a:t> </a:t>
            </a:r>
            <a:r>
              <a:rPr lang="en-GB" dirty="0" err="1" smtClean="0"/>
              <a:t>Addysgu</a:t>
            </a:r>
            <a:r>
              <a:rPr lang="en-GB" dirty="0" smtClean="0"/>
              <a:t> ac </a:t>
            </a:r>
            <a:r>
              <a:rPr lang="en-GB" dirty="0" err="1" smtClean="0"/>
              <a:t>Arweinyddiaeth</a:t>
            </a:r>
            <a:r>
              <a:rPr lang="en-GB" dirty="0" smtClean="0"/>
              <a:t> / Professional </a:t>
            </a:r>
            <a:r>
              <a:rPr lang="en-GB" dirty="0"/>
              <a:t>Standards for Teaching and Leadership </a:t>
            </a:r>
            <a:endParaRPr lang="en-GB" dirty="0" smtClean="0"/>
          </a:p>
          <a:p>
            <a:r>
              <a:rPr lang="en-GB" dirty="0" err="1" smtClean="0"/>
              <a:t>Adolygiad</a:t>
            </a:r>
            <a:r>
              <a:rPr lang="en-GB" dirty="0" smtClean="0"/>
              <a:t> </a:t>
            </a:r>
            <a:r>
              <a:rPr lang="en-GB" dirty="0" err="1" smtClean="0"/>
              <a:t>o’r</a:t>
            </a:r>
            <a:r>
              <a:rPr lang="en-GB" dirty="0" smtClean="0"/>
              <a:t> Cyfnod Sylfaen / Review </a:t>
            </a:r>
            <a:r>
              <a:rPr lang="en-GB" dirty="0"/>
              <a:t>of the Foundation </a:t>
            </a:r>
            <a:r>
              <a:rPr lang="en-GB" dirty="0" smtClean="0"/>
              <a:t>Phase (2015) </a:t>
            </a:r>
          </a:p>
          <a:p>
            <a:r>
              <a:rPr lang="en-GB" dirty="0" smtClean="0"/>
              <a:t>OECD </a:t>
            </a:r>
          </a:p>
          <a:p>
            <a:r>
              <a:rPr lang="en-GB" dirty="0" err="1" smtClean="0"/>
              <a:t>Estyn</a:t>
            </a:r>
            <a:endParaRPr lang="en-GB" dirty="0" smtClean="0"/>
          </a:p>
          <a:p>
            <a:endParaRPr lang="en-GB" dirty="0"/>
          </a:p>
          <a:p>
            <a:pPr marL="0" indent="0" algn="ctr">
              <a:buNone/>
            </a:pPr>
            <a:r>
              <a:rPr lang="en-GB" sz="2200" i="1" dirty="0" smtClean="0"/>
              <a:t>‘considering </a:t>
            </a:r>
            <a:r>
              <a:rPr lang="en-GB" sz="2200" i="1" dirty="0"/>
              <a:t>how teaching may need to change to reflect the aspirations of the Curriculum for Wales, aligning pedagogy closely to developing the four </a:t>
            </a:r>
            <a:r>
              <a:rPr lang="en-GB" sz="2200" i="1" dirty="0" smtClean="0"/>
              <a:t>purposes’         ESTYN 2020</a:t>
            </a:r>
            <a:endParaRPr lang="en-GB" sz="2200" i="1" dirty="0"/>
          </a:p>
          <a:p>
            <a:pPr algn="ctr"/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500062"/>
            <a:ext cx="73960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00A49F"/>
                </a:solidFill>
                <a:latin typeface="Frutiger 65" charset="0"/>
                <a:ea typeface="Frutiger 65" charset="0"/>
                <a:cs typeface="Frutiger 65" charset="0"/>
              </a:defRPr>
            </a:lvl1pPr>
          </a:lstStyle>
          <a:p>
            <a:r>
              <a:rPr lang="en-GB" sz="3200" dirty="0" smtClean="0"/>
              <a:t>Strategic rationale</a:t>
            </a:r>
            <a:endParaRPr lang="cy-GB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345" y="0"/>
            <a:ext cx="1693064" cy="1635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78" y="358301"/>
            <a:ext cx="2509014" cy="9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0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54325"/>
            <a:ext cx="6108700" cy="2124076"/>
          </a:xfrm>
        </p:spPr>
        <p:txBody>
          <a:bodyPr>
            <a:normAutofit/>
          </a:bodyPr>
          <a:lstStyle/>
          <a:p>
            <a:r>
              <a:rPr lang="en-GB" dirty="0" smtClean="0">
                <a:hlinkClick r:id="rId3"/>
              </a:rPr>
              <a:t>Link to Pedagogy page on Hwb</a:t>
            </a:r>
            <a:r>
              <a:rPr lang="en-GB" dirty="0" smtClean="0"/>
              <a:t> </a:t>
            </a:r>
          </a:p>
          <a:p>
            <a:endParaRPr lang="en-GB" u="sng" dirty="0"/>
          </a:p>
          <a:p>
            <a:r>
              <a:rPr lang="en-GB" u="sng" dirty="0" err="1" smtClean="0">
                <a:hlinkClick r:id="rId4"/>
              </a:rPr>
              <a:t>Dolen</a:t>
            </a:r>
            <a:r>
              <a:rPr lang="en-GB" u="sng" dirty="0" smtClean="0">
                <a:hlinkClick r:id="rId4"/>
              </a:rPr>
              <a:t> </a:t>
            </a:r>
            <a:r>
              <a:rPr lang="en-GB" u="sng" dirty="0" err="1" smtClean="0">
                <a:hlinkClick r:id="rId4"/>
              </a:rPr>
              <a:t>i’r</a:t>
            </a:r>
            <a:r>
              <a:rPr lang="en-GB" u="sng" dirty="0" smtClean="0">
                <a:hlinkClick r:id="rId4"/>
              </a:rPr>
              <a:t> </a:t>
            </a:r>
            <a:r>
              <a:rPr lang="en-GB" u="sng" dirty="0" err="1" smtClean="0">
                <a:hlinkClick r:id="rId4"/>
              </a:rPr>
              <a:t>dudalen</a:t>
            </a:r>
            <a:r>
              <a:rPr lang="en-GB" u="sng" dirty="0" smtClean="0">
                <a:hlinkClick r:id="rId4"/>
              </a:rPr>
              <a:t> </a:t>
            </a:r>
            <a:r>
              <a:rPr lang="en-GB" u="sng" dirty="0" err="1" smtClean="0">
                <a:hlinkClick r:id="rId4"/>
              </a:rPr>
              <a:t>addysgeg</a:t>
            </a:r>
            <a:r>
              <a:rPr lang="en-GB" u="sng" dirty="0" smtClean="0">
                <a:hlinkClick r:id="rId4"/>
              </a:rPr>
              <a:t> </a:t>
            </a:r>
            <a:r>
              <a:rPr lang="en-GB" u="sng" dirty="0" err="1" smtClean="0">
                <a:hlinkClick r:id="rId4"/>
              </a:rPr>
              <a:t>ar</a:t>
            </a:r>
            <a:r>
              <a:rPr lang="en-GB" u="sng" dirty="0" smtClean="0">
                <a:hlinkClick r:id="rId4"/>
              </a:rPr>
              <a:t> Hwb</a:t>
            </a:r>
            <a:endParaRPr lang="en-GB" u="sng" dirty="0" smtClean="0"/>
          </a:p>
          <a:p>
            <a:pPr marL="0" indent="0">
              <a:buNone/>
            </a:pPr>
            <a:endParaRPr lang="en-GB" sz="1600" u="sng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500062"/>
            <a:ext cx="73960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00A49F"/>
                </a:solidFill>
                <a:latin typeface="Frutiger 65" charset="0"/>
                <a:ea typeface="Frutiger 65" charset="0"/>
                <a:cs typeface="Frutiger 65" charset="0"/>
              </a:defRPr>
            </a:lvl1pPr>
          </a:lstStyle>
          <a:p>
            <a:r>
              <a:rPr lang="en-GB" sz="3200" dirty="0" smtClean="0"/>
              <a:t>Pedagogy / </a:t>
            </a:r>
            <a:r>
              <a:rPr lang="en-GB" sz="3200" dirty="0" err="1" smtClean="0"/>
              <a:t>Addysgeg</a:t>
            </a:r>
            <a:endParaRPr lang="cy-GB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345" y="0"/>
            <a:ext cx="1693064" cy="1635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78" y="358301"/>
            <a:ext cx="2509014" cy="9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7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4740" y="500063"/>
            <a:ext cx="7569120" cy="698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00A49F"/>
                </a:solidFill>
                <a:latin typeface="Frutiger 65" charset="0"/>
                <a:ea typeface="Frutiger 65" charset="0"/>
                <a:cs typeface="Frutiger 65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/>
              <a:t>Exploring Pedagogy / </a:t>
            </a:r>
            <a:r>
              <a:rPr lang="en-US" sz="3200" dirty="0" err="1" smtClean="0"/>
              <a:t>Archwilio</a:t>
            </a:r>
            <a:r>
              <a:rPr lang="en-US" sz="3200" dirty="0" smtClean="0"/>
              <a:t> </a:t>
            </a:r>
            <a:r>
              <a:rPr lang="en-US" sz="3200" dirty="0" err="1" smtClean="0"/>
              <a:t>addysgeg</a:t>
            </a:r>
            <a:endParaRPr lang="en-US" sz="32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345" y="0"/>
            <a:ext cx="1693064" cy="1635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78" y="358301"/>
            <a:ext cx="2509014" cy="919264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98106921"/>
              </p:ext>
            </p:extLst>
          </p:nvPr>
        </p:nvGraphicFramePr>
        <p:xfrm>
          <a:off x="1047750" y="1445342"/>
          <a:ext cx="9721850" cy="482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389947" y="2058670"/>
            <a:ext cx="1568450" cy="2597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 – Medium Term 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7210107" y="2065655"/>
            <a:ext cx="1470025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Medium – Long Term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21904" y="3786809"/>
            <a:ext cx="1033670" cy="367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Describe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563755" y="4735830"/>
            <a:ext cx="1348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Understand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160103" y="5472181"/>
            <a:ext cx="1033670" cy="367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Analyse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291855" y="3147820"/>
            <a:ext cx="1033670" cy="367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Apply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593610" y="3667527"/>
            <a:ext cx="1189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Synthesise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549823" y="4820334"/>
            <a:ext cx="119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Evaluation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6101889" y="4204636"/>
            <a:ext cx="1108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Creativity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8998685" y="5416025"/>
            <a:ext cx="1751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Metacognitive</a:t>
            </a:r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355574" y="6420678"/>
            <a:ext cx="7374835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68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4" grpId="0"/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4740" y="500063"/>
            <a:ext cx="7224252" cy="945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00A49F"/>
                </a:solidFill>
                <a:latin typeface="Frutiger 65" charset="0"/>
                <a:ea typeface="Frutiger 65" charset="0"/>
                <a:cs typeface="Frutiger 65" charset="0"/>
              </a:defRPr>
            </a:lvl1pPr>
          </a:lstStyle>
          <a:p>
            <a:pPr lvl="0">
              <a:defRPr/>
            </a:pPr>
            <a:r>
              <a:rPr lang="en-US" sz="3200" dirty="0" smtClean="0"/>
              <a:t>Key </a:t>
            </a:r>
            <a:r>
              <a:rPr lang="en-US" sz="3200" dirty="0"/>
              <a:t>processes / </a:t>
            </a:r>
            <a:r>
              <a:rPr lang="en-US" sz="3200" dirty="0" err="1"/>
              <a:t>Prosesau</a:t>
            </a:r>
            <a:r>
              <a:rPr lang="en-US" sz="3200" dirty="0"/>
              <a:t> </a:t>
            </a:r>
            <a:r>
              <a:rPr lang="en-US" sz="3200" dirty="0" err="1"/>
              <a:t>allweddol</a:t>
            </a:r>
            <a:endParaRPr lang="en-US" sz="32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345" y="0"/>
            <a:ext cx="1693064" cy="1635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78" y="358301"/>
            <a:ext cx="2509014" cy="919264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019656735"/>
              </p:ext>
            </p:extLst>
          </p:nvPr>
        </p:nvGraphicFramePr>
        <p:xfrm>
          <a:off x="991867" y="1994167"/>
          <a:ext cx="10810542" cy="4520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213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6540"/>
            <a:ext cx="3742466" cy="51785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1542" y="1514054"/>
            <a:ext cx="4823223" cy="44069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An on-line community supporting the exploration of pedagogy</a:t>
            </a:r>
          </a:p>
          <a:p>
            <a:pPr fontAlgn="base"/>
            <a:r>
              <a:rPr lang="en-GB" sz="2600" dirty="0" smtClean="0"/>
              <a:t>Sharing thinking </a:t>
            </a:r>
            <a:r>
              <a:rPr lang="en-GB" sz="2600" dirty="0"/>
              <a:t>and reflection </a:t>
            </a:r>
            <a:endParaRPr lang="en-GB" sz="2600" dirty="0" smtClean="0"/>
          </a:p>
          <a:p>
            <a:pPr fontAlgn="base"/>
            <a:r>
              <a:rPr lang="en-GB" sz="2600" dirty="0" smtClean="0"/>
              <a:t>Deepening </a:t>
            </a:r>
            <a:r>
              <a:rPr lang="en-GB" sz="2600" dirty="0"/>
              <a:t>understanding </a:t>
            </a:r>
            <a:r>
              <a:rPr lang="en-GB" sz="2600" dirty="0" smtClean="0"/>
              <a:t>and supporting innovation through collaboration</a:t>
            </a:r>
          </a:p>
          <a:p>
            <a:pPr lvl="1" fontAlgn="base"/>
            <a:endParaRPr lang="en-GB" sz="2600" dirty="0"/>
          </a:p>
          <a:p>
            <a:pPr marL="0" indent="0" fontAlgn="base">
              <a:buNone/>
            </a:pPr>
            <a:r>
              <a:rPr lang="en-GB" dirty="0" err="1"/>
              <a:t>Cymuned</a:t>
            </a:r>
            <a:r>
              <a:rPr lang="en-GB" dirty="0"/>
              <a:t> </a:t>
            </a:r>
            <a:r>
              <a:rPr lang="en-GB" dirty="0" err="1"/>
              <a:t>ar-lein</a:t>
            </a:r>
            <a:r>
              <a:rPr lang="en-GB" dirty="0"/>
              <a:t> sy'n </a:t>
            </a:r>
            <a:r>
              <a:rPr lang="en-GB" dirty="0" err="1"/>
              <a:t>cefnogi</a:t>
            </a:r>
            <a:r>
              <a:rPr lang="en-GB" dirty="0"/>
              <a:t> </a:t>
            </a:r>
            <a:r>
              <a:rPr lang="en-GB" dirty="0" err="1"/>
              <a:t>archwilio</a:t>
            </a:r>
            <a:r>
              <a:rPr lang="en-GB" dirty="0"/>
              <a:t> </a:t>
            </a:r>
            <a:r>
              <a:rPr lang="en-GB" dirty="0" err="1"/>
              <a:t>addysgeg</a:t>
            </a:r>
            <a:endParaRPr lang="en-GB" dirty="0"/>
          </a:p>
          <a:p>
            <a:pPr fontAlgn="base"/>
            <a:r>
              <a:rPr lang="en-GB" sz="2600" dirty="0" err="1"/>
              <a:t>Rhannu</a:t>
            </a:r>
            <a:r>
              <a:rPr lang="en-GB" sz="2600" dirty="0"/>
              <a:t> </a:t>
            </a:r>
            <a:r>
              <a:rPr lang="en-GB" sz="2600" dirty="0" err="1"/>
              <a:t>meddwl</a:t>
            </a:r>
            <a:r>
              <a:rPr lang="en-GB" sz="2600" dirty="0"/>
              <a:t> a </a:t>
            </a:r>
            <a:r>
              <a:rPr lang="en-GB" sz="2600" dirty="0" err="1"/>
              <a:t>myfyrio</a:t>
            </a:r>
            <a:endParaRPr lang="en-GB" sz="2600" dirty="0"/>
          </a:p>
          <a:p>
            <a:pPr fontAlgn="base"/>
            <a:r>
              <a:rPr lang="en-GB" sz="2600" dirty="0" err="1"/>
              <a:t>Dyfnhau</a:t>
            </a:r>
            <a:r>
              <a:rPr lang="en-GB" sz="2600" dirty="0"/>
              <a:t> </a:t>
            </a:r>
            <a:r>
              <a:rPr lang="en-GB" sz="2600" dirty="0" err="1"/>
              <a:t>dealltwriaeth</a:t>
            </a:r>
            <a:r>
              <a:rPr lang="en-GB" sz="2600" dirty="0"/>
              <a:t> a </a:t>
            </a:r>
            <a:r>
              <a:rPr lang="en-GB" sz="2600" dirty="0" err="1"/>
              <a:t>chefnogi</a:t>
            </a:r>
            <a:r>
              <a:rPr lang="en-GB" sz="2600" dirty="0"/>
              <a:t> </a:t>
            </a:r>
            <a:r>
              <a:rPr lang="en-GB" sz="2600" dirty="0" err="1"/>
              <a:t>arloesedd</a:t>
            </a:r>
            <a:r>
              <a:rPr lang="en-GB" sz="2600" dirty="0"/>
              <a:t> </a:t>
            </a:r>
            <a:r>
              <a:rPr lang="en-GB" sz="2600" dirty="0" err="1"/>
              <a:t>trwy</a:t>
            </a:r>
            <a:r>
              <a:rPr lang="en-GB" sz="2600" dirty="0"/>
              <a:t> </a:t>
            </a:r>
            <a:r>
              <a:rPr lang="en-GB" sz="2600" dirty="0" err="1"/>
              <a:t>gydweithredu</a:t>
            </a:r>
            <a:endParaRPr lang="en-GB" sz="2600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sz="2000" u="sng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345" y="0"/>
            <a:ext cx="1693064" cy="1635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78" y="358301"/>
            <a:ext cx="2509014" cy="91926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83418" y="170977"/>
            <a:ext cx="73960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00A49F"/>
                </a:solidFill>
                <a:latin typeface="Frutiger 65" charset="0"/>
                <a:ea typeface="Frutiger 65" charset="0"/>
                <a:cs typeface="Frutiger 65" charset="0"/>
              </a:defRPr>
            </a:lvl1pPr>
          </a:lstStyle>
          <a:p>
            <a:pPr fontAlgn="base"/>
            <a:r>
              <a:rPr lang="en-GB" sz="2800" dirty="0" smtClean="0"/>
              <a:t>Talk Pedagogy, Think Learning</a:t>
            </a:r>
            <a:r>
              <a:rPr lang="en-GB" sz="2800" dirty="0"/>
              <a:t> </a:t>
            </a:r>
            <a:r>
              <a:rPr lang="en-GB" sz="2800" dirty="0" smtClean="0"/>
              <a:t>/ </a:t>
            </a:r>
          </a:p>
          <a:p>
            <a:pPr fontAlgn="base"/>
            <a:r>
              <a:rPr lang="en-GB" sz="2800" dirty="0" err="1" smtClean="0"/>
              <a:t>Trafod</a:t>
            </a:r>
            <a:r>
              <a:rPr lang="en-GB" sz="2800" dirty="0" smtClean="0"/>
              <a:t> </a:t>
            </a:r>
            <a:r>
              <a:rPr lang="en-GB" sz="2800" dirty="0" err="1"/>
              <a:t>A</a:t>
            </a:r>
            <a:r>
              <a:rPr lang="en-GB" sz="2800" dirty="0" err="1" smtClean="0"/>
              <a:t>ddysgeg</a:t>
            </a:r>
            <a:r>
              <a:rPr lang="en-GB" sz="2800" dirty="0" smtClean="0"/>
              <a:t>, </a:t>
            </a:r>
            <a:r>
              <a:rPr lang="en-GB" sz="2800" dirty="0" err="1" smtClean="0"/>
              <a:t>Meddwl</a:t>
            </a:r>
            <a:r>
              <a:rPr lang="en-GB" sz="2800" dirty="0" smtClean="0"/>
              <a:t> </a:t>
            </a:r>
            <a:r>
              <a:rPr lang="en-GB" sz="2800" dirty="0" err="1" smtClean="0"/>
              <a:t>ym</a:t>
            </a:r>
            <a:r>
              <a:rPr lang="en-GB" sz="2800" dirty="0"/>
              <a:t> </a:t>
            </a:r>
            <a:r>
              <a:rPr lang="en-GB" sz="2800" dirty="0" err="1" smtClean="0"/>
              <a:t>Ddysgu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802" y="1477696"/>
            <a:ext cx="3689198" cy="52184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34740" y="6217920"/>
            <a:ext cx="422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7"/>
              </a:rPr>
              <a:t>Link to Talk Pedagogy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33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60575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Rapid change</a:t>
            </a:r>
          </a:p>
          <a:p>
            <a:r>
              <a:rPr lang="en-GB" dirty="0" smtClean="0"/>
              <a:t>Recognise </a:t>
            </a:r>
            <a:r>
              <a:rPr lang="en-GB" dirty="0"/>
              <a:t>the enormous </a:t>
            </a:r>
            <a:r>
              <a:rPr lang="en-GB" dirty="0" smtClean="0"/>
              <a:t>efforts</a:t>
            </a:r>
            <a:r>
              <a:rPr lang="en-GB" dirty="0"/>
              <a:t> </a:t>
            </a:r>
            <a:r>
              <a:rPr lang="en-GB" dirty="0" smtClean="0"/>
              <a:t>of staff</a:t>
            </a:r>
          </a:p>
          <a:p>
            <a:r>
              <a:rPr lang="en-GB" dirty="0" smtClean="0"/>
              <a:t>Sharing </a:t>
            </a:r>
            <a:r>
              <a:rPr lang="en-GB" dirty="0"/>
              <a:t>experiences of ‘what works’, and perhaps ‘what has not worked</a:t>
            </a:r>
            <a:r>
              <a:rPr lang="en-GB" dirty="0" smtClean="0"/>
              <a:t>’ </a:t>
            </a:r>
          </a:p>
          <a:p>
            <a:r>
              <a:rPr lang="en-GB" dirty="0" smtClean="0"/>
              <a:t>Springboard </a:t>
            </a:r>
            <a:r>
              <a:rPr lang="en-GB" dirty="0"/>
              <a:t>to influence our work moving </a:t>
            </a:r>
            <a:r>
              <a:rPr lang="en-GB" dirty="0" smtClean="0"/>
              <a:t>forward</a:t>
            </a:r>
            <a:r>
              <a:rPr lang="en-GB" dirty="0"/>
              <a:t> 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9900" y="614783"/>
            <a:ext cx="73960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00A49F"/>
                </a:solidFill>
                <a:latin typeface="Frutiger 65" charset="0"/>
                <a:ea typeface="Frutiger 65" charset="0"/>
                <a:cs typeface="Frutiger 65" charset="0"/>
              </a:defRPr>
            </a:lvl1pPr>
          </a:lstStyle>
          <a:p>
            <a:r>
              <a:rPr lang="en-GB" sz="3200" dirty="0" smtClean="0"/>
              <a:t>Impact of COVID19 / </a:t>
            </a:r>
            <a:r>
              <a:rPr lang="en-GB" sz="3200" dirty="0" err="1" smtClean="0"/>
              <a:t>Effaith</a:t>
            </a:r>
            <a:r>
              <a:rPr lang="en-GB" sz="3200" dirty="0" smtClean="0"/>
              <a:t> COVID19</a:t>
            </a:r>
            <a:endParaRPr lang="cy-GB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345" y="0"/>
            <a:ext cx="1693064" cy="1635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78" y="358301"/>
            <a:ext cx="2509014" cy="91926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4434260"/>
            <a:ext cx="10515600" cy="20605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Newid</a:t>
            </a:r>
            <a:r>
              <a:rPr lang="en-GB" dirty="0"/>
              <a:t> </a:t>
            </a:r>
            <a:r>
              <a:rPr lang="en-GB" dirty="0" err="1"/>
              <a:t>cyflym</a:t>
            </a:r>
            <a:endParaRPr lang="en-GB" dirty="0"/>
          </a:p>
          <a:p>
            <a:r>
              <a:rPr lang="en-GB" dirty="0" err="1"/>
              <a:t>Cydnabod</a:t>
            </a:r>
            <a:r>
              <a:rPr lang="en-GB" dirty="0"/>
              <a:t> </a:t>
            </a:r>
            <a:r>
              <a:rPr lang="en-GB" dirty="0" err="1"/>
              <a:t>ymdrechion</a:t>
            </a:r>
            <a:r>
              <a:rPr lang="en-GB" dirty="0"/>
              <a:t> </a:t>
            </a:r>
            <a:r>
              <a:rPr lang="en-GB" dirty="0" err="1"/>
              <a:t>enfawr</a:t>
            </a:r>
            <a:r>
              <a:rPr lang="en-GB" dirty="0"/>
              <a:t> staff</a:t>
            </a:r>
          </a:p>
          <a:p>
            <a:r>
              <a:rPr lang="en-GB" dirty="0" err="1"/>
              <a:t>Rhannu</a:t>
            </a:r>
            <a:r>
              <a:rPr lang="en-GB" dirty="0"/>
              <a:t> </a:t>
            </a:r>
            <a:r>
              <a:rPr lang="en-GB" dirty="0" err="1"/>
              <a:t>profiadau</a:t>
            </a:r>
            <a:r>
              <a:rPr lang="en-GB" dirty="0"/>
              <a:t> o ‘</a:t>
            </a:r>
            <a:r>
              <a:rPr lang="en-GB" dirty="0" err="1"/>
              <a:t>beth</a:t>
            </a:r>
            <a:r>
              <a:rPr lang="en-GB" dirty="0"/>
              <a:t> sy’n </a:t>
            </a:r>
            <a:r>
              <a:rPr lang="en-GB" dirty="0" err="1"/>
              <a:t>gweithio</a:t>
            </a:r>
            <a:r>
              <a:rPr lang="en-GB" dirty="0"/>
              <a:t>’, ac </a:t>
            </a:r>
            <a:r>
              <a:rPr lang="en-GB" dirty="0" err="1"/>
              <a:t>efallai</a:t>
            </a:r>
            <a:r>
              <a:rPr lang="en-GB" dirty="0"/>
              <a:t> ‘</a:t>
            </a:r>
            <a:r>
              <a:rPr lang="en-GB" dirty="0" err="1"/>
              <a:t>beth</a:t>
            </a:r>
            <a:r>
              <a:rPr lang="en-GB" dirty="0"/>
              <a:t> sydd </a:t>
            </a:r>
            <a:r>
              <a:rPr lang="en-GB" dirty="0" err="1"/>
              <a:t>heb</a:t>
            </a:r>
            <a:r>
              <a:rPr lang="en-GB" dirty="0"/>
              <a:t> </a:t>
            </a:r>
            <a:r>
              <a:rPr lang="en-GB" dirty="0" err="1"/>
              <a:t>weithio</a:t>
            </a:r>
            <a:r>
              <a:rPr lang="en-GB" dirty="0"/>
              <a:t>’</a:t>
            </a:r>
          </a:p>
          <a:p>
            <a:r>
              <a:rPr lang="en-GB" dirty="0" err="1"/>
              <a:t>Sbardun</a:t>
            </a:r>
            <a:r>
              <a:rPr lang="en-GB" dirty="0"/>
              <a:t> i </a:t>
            </a:r>
            <a:r>
              <a:rPr lang="en-GB" dirty="0" err="1"/>
              <a:t>ddylanwadu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ein </a:t>
            </a:r>
            <a:r>
              <a:rPr lang="en-GB" dirty="0" err="1"/>
              <a:t>gwaith</a:t>
            </a:r>
            <a:r>
              <a:rPr lang="en-GB" dirty="0"/>
              <a:t> wrth </a:t>
            </a:r>
            <a:r>
              <a:rPr lang="en-GB" dirty="0" err="1"/>
              <a:t>symud</a:t>
            </a:r>
            <a:r>
              <a:rPr lang="en-GB" dirty="0"/>
              <a:t> </a:t>
            </a:r>
            <a:r>
              <a:rPr lang="en-GB" dirty="0" err="1"/>
              <a:t>ymlaen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32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345" y="0"/>
            <a:ext cx="1693064" cy="1635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78" y="358301"/>
            <a:ext cx="2509014" cy="91926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70633" y="-106282"/>
            <a:ext cx="8062769" cy="2007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00A49F"/>
                </a:solidFill>
                <a:latin typeface="Frutiger 65" charset="0"/>
                <a:ea typeface="Frutiger 65" charset="0"/>
                <a:cs typeface="Frutiger 65" charset="0"/>
              </a:defRPr>
            </a:lvl1pPr>
          </a:lstStyle>
          <a:p>
            <a:r>
              <a:rPr lang="en-GB" sz="2800" dirty="0" smtClean="0"/>
              <a:t>Talk Pedagogy – planned activity</a:t>
            </a:r>
          </a:p>
          <a:p>
            <a:r>
              <a:rPr lang="en-GB" sz="2800" dirty="0" err="1" smtClean="0"/>
              <a:t>Trafod</a:t>
            </a:r>
            <a:r>
              <a:rPr lang="en-GB" sz="2800" dirty="0" smtClean="0"/>
              <a:t> </a:t>
            </a:r>
            <a:r>
              <a:rPr lang="en-GB" sz="2800" dirty="0" err="1" smtClean="0"/>
              <a:t>Addysgeg</a:t>
            </a:r>
            <a:r>
              <a:rPr lang="en-GB" sz="2800" dirty="0" smtClean="0"/>
              <a:t> – </a:t>
            </a:r>
            <a:r>
              <a:rPr lang="en-GB" sz="2800" dirty="0" err="1" smtClean="0"/>
              <a:t>gweithgaredd</a:t>
            </a:r>
            <a:r>
              <a:rPr lang="en-GB" sz="2800" dirty="0" smtClean="0"/>
              <a:t> </a:t>
            </a:r>
            <a:r>
              <a:rPr lang="en-GB" sz="2800" dirty="0" err="1" smtClean="0"/>
              <a:t>wedi’i</a:t>
            </a:r>
            <a:r>
              <a:rPr lang="en-GB" sz="2800" dirty="0" smtClean="0"/>
              <a:t> </a:t>
            </a:r>
            <a:r>
              <a:rPr lang="en-GB" sz="2800" dirty="0" err="1" smtClean="0"/>
              <a:t>gynllunio</a:t>
            </a:r>
            <a:endParaRPr lang="cy-GB" sz="2800" dirty="0"/>
          </a:p>
        </p:txBody>
      </p:sp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61" y="1500590"/>
            <a:ext cx="3046953" cy="380585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9290274" y="2633201"/>
            <a:ext cx="1285632" cy="770318"/>
          </a:xfrm>
          <a:prstGeom prst="roundRect">
            <a:avLst/>
          </a:prstGeom>
          <a:solidFill>
            <a:srgbClr val="00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Pedagogy in the COVID classroom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315638" y="1634791"/>
            <a:ext cx="1285949" cy="731281"/>
          </a:xfrm>
          <a:prstGeom prst="roundRect">
            <a:avLst/>
          </a:prstGeom>
          <a:solidFill>
            <a:srgbClr val="00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Recruit, Recover, Raise Standards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624422" y="3724852"/>
            <a:ext cx="1303107" cy="933887"/>
          </a:xfrm>
          <a:prstGeom prst="roundRect">
            <a:avLst/>
          </a:prstGeom>
          <a:solidFill>
            <a:srgbClr val="00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Progression, assessment and feedback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308313" y="5876144"/>
            <a:ext cx="1122483" cy="853601"/>
          </a:xfrm>
          <a:prstGeom prst="roundRect">
            <a:avLst/>
          </a:prstGeom>
          <a:solidFill>
            <a:srgbClr val="00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Creativity and Pedagogy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523590" y="4897371"/>
            <a:ext cx="1182841" cy="755292"/>
          </a:xfrm>
          <a:prstGeom prst="roundRect">
            <a:avLst/>
          </a:prstGeom>
          <a:solidFill>
            <a:srgbClr val="00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Pedagogical Principles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766271" y="3724852"/>
            <a:ext cx="1543998" cy="876914"/>
          </a:xfrm>
          <a:prstGeom prst="roundRect">
            <a:avLst/>
          </a:prstGeom>
          <a:solidFill>
            <a:srgbClr val="00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Age Schools Forum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059183" y="4876121"/>
            <a:ext cx="1371613" cy="764168"/>
          </a:xfrm>
          <a:prstGeom prst="roundRect">
            <a:avLst/>
          </a:prstGeom>
          <a:solidFill>
            <a:srgbClr val="00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Leading Collaborative Learning Project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811580" y="1632010"/>
            <a:ext cx="1220710" cy="708371"/>
          </a:xfrm>
          <a:prstGeom prst="roundRect">
            <a:avLst/>
          </a:prstGeom>
          <a:solidFill>
            <a:srgbClr val="00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 Leadership of Pedagogy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334836" y="5876144"/>
            <a:ext cx="1193082" cy="908285"/>
          </a:xfrm>
          <a:prstGeom prst="roundRect">
            <a:avLst/>
          </a:prstGeom>
          <a:solidFill>
            <a:srgbClr val="00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Remote Asynchronous Learning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284203" y="2656610"/>
            <a:ext cx="1032344" cy="771578"/>
          </a:xfrm>
          <a:prstGeom prst="roundRect">
            <a:avLst/>
          </a:prstGeom>
          <a:solidFill>
            <a:srgbClr val="00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ALN / </a:t>
            </a:r>
            <a:r>
              <a:rPr lang="en-GB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RfL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541723" y="5891294"/>
            <a:ext cx="1101642" cy="601893"/>
          </a:xfrm>
          <a:prstGeom prst="roundRect">
            <a:avLst/>
          </a:prstGeom>
          <a:solidFill>
            <a:srgbClr val="00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Pedagogy and Oracy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155608" y="5876144"/>
            <a:ext cx="1309061" cy="878287"/>
          </a:xfrm>
          <a:prstGeom prst="roundRect">
            <a:avLst/>
          </a:prstGeom>
          <a:solidFill>
            <a:srgbClr val="00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from the Foundation Phase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34324" y="1635866"/>
            <a:ext cx="1488765" cy="708372"/>
          </a:xfrm>
          <a:prstGeom prst="roundRect">
            <a:avLst/>
          </a:prstGeom>
          <a:solidFill>
            <a:srgbClr val="00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Arweinyddiaeth</a:t>
            </a:r>
            <a:r>
              <a:rPr lang="en-GB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strategol</a:t>
            </a:r>
            <a:r>
              <a:rPr lang="en-GB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addysgeg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34324" y="2637162"/>
            <a:ext cx="949879" cy="771578"/>
          </a:xfrm>
          <a:prstGeom prst="roundRect">
            <a:avLst/>
          </a:prstGeom>
          <a:solidFill>
            <a:srgbClr val="00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ADY / Ar </a:t>
            </a:r>
            <a:r>
              <a:rPr lang="en-GB" sz="1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drywydd</a:t>
            </a:r>
            <a:r>
              <a:rPr lang="en-GB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GB" sz="1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ysgu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46338" y="3717277"/>
            <a:ext cx="1273189" cy="949038"/>
          </a:xfrm>
          <a:prstGeom prst="roundRect">
            <a:avLst/>
          </a:prstGeom>
          <a:solidFill>
            <a:srgbClr val="00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Cynnydd</a:t>
            </a:r>
            <a:r>
              <a:rPr lang="en-GB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asesu</a:t>
            </a:r>
            <a:r>
              <a:rPr lang="en-GB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lang="en-GB" sz="1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adborth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34324" y="4882220"/>
            <a:ext cx="1190070" cy="770443"/>
          </a:xfrm>
          <a:prstGeom prst="roundRect">
            <a:avLst/>
          </a:prstGeom>
          <a:solidFill>
            <a:srgbClr val="00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3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Egwyddorion</a:t>
            </a:r>
            <a:r>
              <a:rPr lang="en-GB" sz="13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addysgeg</a:t>
            </a:r>
            <a:endParaRPr lang="en-GB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46338" y="5891295"/>
            <a:ext cx="1195385" cy="601893"/>
          </a:xfrm>
          <a:prstGeom prst="roundRect">
            <a:avLst/>
          </a:prstGeom>
          <a:solidFill>
            <a:srgbClr val="00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Addysgeg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Llafaredd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0568318" y="1641508"/>
            <a:ext cx="1285949" cy="731281"/>
          </a:xfrm>
          <a:prstGeom prst="roundRect">
            <a:avLst/>
          </a:prstGeom>
          <a:solidFill>
            <a:srgbClr val="00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Recrwtio</a:t>
            </a:r>
            <a:r>
              <a:rPr lang="en-GB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adfer</a:t>
            </a:r>
            <a:r>
              <a:rPr lang="en-GB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chodi</a:t>
            </a:r>
            <a:r>
              <a:rPr lang="en-GB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safonau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568635" y="2633201"/>
            <a:ext cx="1285632" cy="770318"/>
          </a:xfrm>
          <a:prstGeom prst="roundRect">
            <a:avLst/>
          </a:prstGeom>
          <a:solidFill>
            <a:srgbClr val="00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Addysgeg</a:t>
            </a:r>
            <a:r>
              <a:rPr lang="en-GB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dosbarth</a:t>
            </a:r>
            <a:r>
              <a:rPr lang="en-GB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COVID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310269" y="3717277"/>
            <a:ext cx="1543998" cy="876914"/>
          </a:xfrm>
          <a:prstGeom prst="roundRect">
            <a:avLst/>
          </a:prstGeom>
          <a:solidFill>
            <a:srgbClr val="00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Fforwm</a:t>
            </a:r>
            <a:r>
              <a:rPr lang="en-GB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ysgolion</a:t>
            </a:r>
            <a:r>
              <a:rPr lang="en-GB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</a:t>
            </a:r>
            <a:r>
              <a:rPr lang="en-GB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oed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430796" y="4882220"/>
            <a:ext cx="1371613" cy="764168"/>
          </a:xfrm>
          <a:prstGeom prst="roundRect">
            <a:avLst/>
          </a:prstGeom>
          <a:solidFill>
            <a:srgbClr val="00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Prosiect</a:t>
            </a:r>
            <a:r>
              <a:rPr lang="en-GB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Arwain</a:t>
            </a:r>
            <a:r>
              <a:rPr lang="en-GB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Dysgu </a:t>
            </a:r>
            <a:r>
              <a:rPr lang="en-GB" sz="1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Cydweithredol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435852" y="5865696"/>
            <a:ext cx="1366557" cy="853601"/>
          </a:xfrm>
          <a:prstGeom prst="roundRect">
            <a:avLst/>
          </a:prstGeom>
          <a:solidFill>
            <a:srgbClr val="00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Creadigrwydd</a:t>
            </a:r>
            <a:r>
              <a:rPr lang="en-GB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lang="en-GB" sz="1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Addysgeg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512756" y="5876145"/>
            <a:ext cx="1242339" cy="908284"/>
          </a:xfrm>
          <a:prstGeom prst="roundRect">
            <a:avLst/>
          </a:prstGeom>
          <a:solidFill>
            <a:srgbClr val="00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Dylunio</a:t>
            </a:r>
            <a:r>
              <a:rPr lang="en-GB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dysgu</a:t>
            </a:r>
            <a:r>
              <a:rPr lang="en-GB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bell </a:t>
            </a:r>
            <a:r>
              <a:rPr lang="en-GB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anghydamserol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424314" y="5865696"/>
            <a:ext cx="1309061" cy="878287"/>
          </a:xfrm>
          <a:prstGeom prst="roundRect">
            <a:avLst/>
          </a:prstGeom>
          <a:solidFill>
            <a:srgbClr val="00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Dysgu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wrth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Cyfnod Sylfaen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83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610" y="1884618"/>
            <a:ext cx="5329087" cy="3041344"/>
          </a:xfrm>
        </p:spPr>
        <p:txBody>
          <a:bodyPr>
            <a:normAutofit/>
          </a:bodyPr>
          <a:lstStyle/>
          <a:p>
            <a:r>
              <a:rPr lang="cy-GB" sz="2400" dirty="0" err="1" smtClean="0"/>
              <a:t>Exploring</a:t>
            </a:r>
            <a:r>
              <a:rPr lang="cy-GB" sz="2400" dirty="0" smtClean="0"/>
              <a:t> </a:t>
            </a:r>
            <a:r>
              <a:rPr lang="cy-GB" sz="2400" dirty="0" err="1" smtClean="0"/>
              <a:t>Pedagogy</a:t>
            </a:r>
            <a:r>
              <a:rPr lang="cy-GB" sz="2400" dirty="0" smtClean="0"/>
              <a:t> – and </a:t>
            </a:r>
            <a:r>
              <a:rPr lang="cy-GB" sz="2400" dirty="0" err="1" smtClean="0"/>
              <a:t>why</a:t>
            </a:r>
            <a:r>
              <a:rPr lang="cy-GB" sz="2400" dirty="0" smtClean="0"/>
              <a:t> is it </a:t>
            </a:r>
            <a:r>
              <a:rPr lang="cy-GB" sz="2400" dirty="0" err="1" smtClean="0"/>
              <a:t>important</a:t>
            </a:r>
            <a:r>
              <a:rPr lang="cy-GB" sz="2400" dirty="0" smtClean="0"/>
              <a:t>?</a:t>
            </a:r>
          </a:p>
          <a:p>
            <a:r>
              <a:rPr lang="cy-GB" sz="2400" dirty="0" err="1" smtClean="0"/>
              <a:t>Outline</a:t>
            </a:r>
            <a:r>
              <a:rPr lang="cy-GB" sz="2400" dirty="0" smtClean="0"/>
              <a:t> the big </a:t>
            </a:r>
            <a:r>
              <a:rPr lang="cy-GB" sz="2400" dirty="0" err="1"/>
              <a:t>p</a:t>
            </a:r>
            <a:r>
              <a:rPr lang="cy-GB" sz="2400" dirty="0" err="1" smtClean="0"/>
              <a:t>icture</a:t>
            </a:r>
            <a:r>
              <a:rPr lang="cy-GB" sz="2400" dirty="0" smtClean="0"/>
              <a:t> for </a:t>
            </a:r>
            <a:r>
              <a:rPr lang="cy-GB" sz="2400" dirty="0" err="1" smtClean="0"/>
              <a:t>our</a:t>
            </a:r>
            <a:r>
              <a:rPr lang="cy-GB" sz="2400" dirty="0" smtClean="0"/>
              <a:t> </a:t>
            </a:r>
            <a:r>
              <a:rPr lang="cy-GB" sz="2400" dirty="0" err="1" smtClean="0"/>
              <a:t>national</a:t>
            </a:r>
            <a:r>
              <a:rPr lang="cy-GB" sz="2400" dirty="0" smtClean="0"/>
              <a:t> </a:t>
            </a:r>
            <a:r>
              <a:rPr lang="cy-GB" sz="2400" dirty="0" err="1" smtClean="0"/>
              <a:t>exploration</a:t>
            </a:r>
            <a:endParaRPr lang="cy-GB" sz="2400" dirty="0" smtClean="0"/>
          </a:p>
          <a:p>
            <a:r>
              <a:rPr lang="cy-GB" sz="2400" dirty="0" err="1" smtClean="0"/>
              <a:t>Talk</a:t>
            </a:r>
            <a:r>
              <a:rPr lang="cy-GB" sz="2400" dirty="0" smtClean="0"/>
              <a:t> </a:t>
            </a:r>
            <a:r>
              <a:rPr lang="cy-GB" sz="2400" dirty="0" err="1" smtClean="0"/>
              <a:t>Pedagogy</a:t>
            </a:r>
            <a:endParaRPr lang="cy-GB" sz="2400" dirty="0" smtClean="0"/>
          </a:p>
          <a:p>
            <a:endParaRPr lang="cy-GB" sz="2400" dirty="0"/>
          </a:p>
          <a:p>
            <a:endParaRPr lang="cy-GB" sz="2400" dirty="0" smtClean="0"/>
          </a:p>
          <a:p>
            <a:pPr marL="0" indent="0">
              <a:buNone/>
            </a:pPr>
            <a:endParaRPr lang="cy-GB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7596" y="831453"/>
            <a:ext cx="8227142" cy="1135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00A49F"/>
                </a:solidFill>
                <a:latin typeface="Frutiger 65" charset="0"/>
                <a:ea typeface="Frutiger 65" charset="0"/>
                <a:cs typeface="Frutiger 65" charset="0"/>
              </a:defRPr>
            </a:lvl1pPr>
          </a:lstStyle>
          <a:p>
            <a:pPr lvl="0">
              <a:defRPr/>
            </a:pPr>
            <a:r>
              <a:rPr lang="en-US" sz="2800" dirty="0" smtClean="0"/>
              <a:t>Focus for </a:t>
            </a:r>
            <a:r>
              <a:rPr lang="en-US" sz="2800" dirty="0"/>
              <a:t>today / </a:t>
            </a:r>
            <a:r>
              <a:rPr lang="en-US" sz="2800" dirty="0" err="1" smtClean="0"/>
              <a:t>Ffocws</a:t>
            </a:r>
            <a:r>
              <a:rPr lang="en-US" sz="2800" dirty="0" smtClean="0"/>
              <a:t> </a:t>
            </a:r>
            <a:r>
              <a:rPr lang="en-US" sz="2800" dirty="0" err="1"/>
              <a:t>heddiw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A49F"/>
              </a:solidFill>
              <a:effectLst/>
              <a:uLnTx/>
              <a:uFillTx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345" y="0"/>
            <a:ext cx="1693064" cy="1635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78" y="358301"/>
            <a:ext cx="2509014" cy="91926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930194" y="1877582"/>
            <a:ext cx="5329087" cy="3041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sz="2400" dirty="0"/>
              <a:t>Archwilio Addysgeg - a pham ei fod yn </a:t>
            </a:r>
            <a:r>
              <a:rPr lang="cy-GB" sz="2400" dirty="0" smtClean="0"/>
              <a:t>bwysig? </a:t>
            </a:r>
            <a:endParaRPr lang="en-GB" sz="2400" dirty="0"/>
          </a:p>
          <a:p>
            <a:r>
              <a:rPr lang="cy-GB" sz="2400" dirty="0" smtClean="0"/>
              <a:t>Amlinellu’r </a:t>
            </a:r>
            <a:r>
              <a:rPr lang="cy-GB" sz="2400" dirty="0"/>
              <a:t>darlun mawr ar gyfer ein harchwiliad cenedlaethol o addysgeg</a:t>
            </a:r>
            <a:endParaRPr lang="en-GB" sz="2400" dirty="0"/>
          </a:p>
          <a:p>
            <a:r>
              <a:rPr lang="cy-GB" sz="2400" dirty="0"/>
              <a:t>Trafod Addysgeg</a:t>
            </a:r>
            <a:endParaRPr lang="en-GB" sz="2400" dirty="0"/>
          </a:p>
          <a:p>
            <a:endParaRPr lang="cy-GB" sz="2400" dirty="0" smtClean="0"/>
          </a:p>
          <a:p>
            <a:endParaRPr lang="cy-GB" sz="2400" dirty="0" smtClean="0"/>
          </a:p>
          <a:p>
            <a:pPr marL="0" indent="0">
              <a:buNone/>
            </a:pPr>
            <a:endParaRPr lang="cy-GB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91610" y="5303520"/>
            <a:ext cx="10767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Opportunity to listen, think and discuss          </a:t>
            </a:r>
            <a:r>
              <a:rPr lang="en-GB" sz="2400" dirty="0" err="1" smtClean="0"/>
              <a:t>Cyfle</a:t>
            </a:r>
            <a:r>
              <a:rPr lang="en-GB" sz="2400" dirty="0" smtClean="0"/>
              <a:t> </a:t>
            </a:r>
            <a:r>
              <a:rPr lang="en-GB" sz="2400" dirty="0"/>
              <a:t>i </a:t>
            </a:r>
            <a:r>
              <a:rPr lang="en-GB" sz="2400" dirty="0" err="1"/>
              <a:t>wrando</a:t>
            </a:r>
            <a:r>
              <a:rPr lang="en-GB" sz="2400" dirty="0"/>
              <a:t>, </a:t>
            </a:r>
            <a:r>
              <a:rPr lang="en-GB" sz="2400" dirty="0" err="1"/>
              <a:t>meddwl</a:t>
            </a:r>
            <a:r>
              <a:rPr lang="en-GB" sz="2400" dirty="0"/>
              <a:t> a </a:t>
            </a:r>
            <a:r>
              <a:rPr lang="en-GB" sz="2400" dirty="0" err="1"/>
              <a:t>thrafod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3032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345" y="0"/>
            <a:ext cx="1693064" cy="1635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78" y="358301"/>
            <a:ext cx="2509014" cy="91926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71051" y="0"/>
            <a:ext cx="73960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00A49F"/>
                </a:solidFill>
                <a:latin typeface="Frutiger 65" charset="0"/>
                <a:ea typeface="Frutiger 65" charset="0"/>
                <a:cs typeface="Frutiger 65" charset="0"/>
              </a:defRPr>
            </a:lvl1pPr>
          </a:lstStyle>
          <a:p>
            <a:r>
              <a:rPr lang="en-GB" sz="3600" dirty="0" smtClean="0"/>
              <a:t>Outputs / </a:t>
            </a:r>
            <a:r>
              <a:rPr lang="en-GB" sz="3600" dirty="0" err="1" smtClean="0"/>
              <a:t>Allbynnau</a:t>
            </a:r>
            <a:endParaRPr lang="cy-GB" sz="36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79737188"/>
              </p:ext>
            </p:extLst>
          </p:nvPr>
        </p:nvGraphicFramePr>
        <p:xfrm>
          <a:off x="1301637" y="1179598"/>
          <a:ext cx="895155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671051" y="1179598"/>
            <a:ext cx="0" cy="2241812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71051" y="4186111"/>
            <a:ext cx="0" cy="2557589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61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345" y="0"/>
            <a:ext cx="1693064" cy="1635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78" y="358301"/>
            <a:ext cx="2509014" cy="91926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838200" y="-178364"/>
            <a:ext cx="73960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00A49F"/>
                </a:solidFill>
                <a:latin typeface="Frutiger 65" charset="0"/>
                <a:ea typeface="Frutiger 65" charset="0"/>
                <a:cs typeface="Frutiger 65" charset="0"/>
              </a:defRPr>
            </a:lvl1pPr>
          </a:lstStyle>
          <a:p>
            <a:r>
              <a:rPr lang="en-GB" sz="2800" dirty="0" err="1" smtClean="0"/>
              <a:t>Rhyng-berthynas</a:t>
            </a:r>
            <a:r>
              <a:rPr lang="en-GB" sz="2800" dirty="0" smtClean="0"/>
              <a:t> / Inter-relationships</a:t>
            </a:r>
            <a:endParaRPr lang="cy-GB" sz="2800" dirty="0"/>
          </a:p>
        </p:txBody>
      </p:sp>
      <p:sp>
        <p:nvSpPr>
          <p:cNvPr id="10" name="Text Box 3"/>
          <p:cNvSpPr txBox="1"/>
          <p:nvPr/>
        </p:nvSpPr>
        <p:spPr>
          <a:xfrm>
            <a:off x="426627" y="2305050"/>
            <a:ext cx="2057400" cy="807720"/>
          </a:xfrm>
          <a:prstGeom prst="rect">
            <a:avLst/>
          </a:prstGeom>
          <a:solidFill>
            <a:srgbClr val="33CCCC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GB" sz="1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Cwricwlwm</a:t>
            </a:r>
            <a:r>
              <a:rPr lang="en-GB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GB" sz="1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Gymru</a:t>
            </a:r>
            <a:r>
              <a:rPr lang="en-GB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Curriculum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4"/>
          <p:cNvSpPr txBox="1"/>
          <p:nvPr/>
        </p:nvSpPr>
        <p:spPr>
          <a:xfrm>
            <a:off x="426627" y="3825096"/>
            <a:ext cx="1971907" cy="914400"/>
          </a:xfrm>
          <a:prstGeom prst="rect">
            <a:avLst/>
          </a:prstGeom>
          <a:solidFill>
            <a:srgbClr val="3399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COVID19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Parhad</a:t>
            </a:r>
            <a:r>
              <a:rPr lang="en-GB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Dysgu / Continuity 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Learning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417820" y="2708910"/>
            <a:ext cx="2413644" cy="1850076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Archwilio</a:t>
            </a:r>
            <a:r>
              <a:rPr lang="en-GB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Addysgeg</a:t>
            </a:r>
            <a:r>
              <a:rPr lang="en-GB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/ National 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Exploration of </a:t>
            </a:r>
            <a:r>
              <a:rPr lang="en-GB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Pedagogy</a:t>
            </a:r>
          </a:p>
        </p:txBody>
      </p:sp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953" y="815029"/>
            <a:ext cx="1571878" cy="1641674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4825997"/>
            <a:ext cx="3308985" cy="1164333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189" y="4380651"/>
            <a:ext cx="1881156" cy="193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6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1" y="1825625"/>
            <a:ext cx="5168900" cy="4476852"/>
          </a:xfrm>
        </p:spPr>
        <p:txBody>
          <a:bodyPr>
            <a:normAutofit fontScale="47500" lnSpcReduction="20000"/>
          </a:bodyPr>
          <a:lstStyle/>
          <a:p>
            <a:r>
              <a:rPr lang="en-GB" sz="2900" dirty="0" smtClean="0"/>
              <a:t>Short Term – December 2020 to March 2021</a:t>
            </a:r>
          </a:p>
          <a:p>
            <a:pPr lvl="1"/>
            <a:r>
              <a:rPr lang="en-GB" sz="2900" dirty="0" smtClean="0"/>
              <a:t>Develop Talk Pedagogy activity areas – primary focus on the current situation</a:t>
            </a:r>
          </a:p>
          <a:p>
            <a:pPr lvl="1"/>
            <a:r>
              <a:rPr lang="en-GB" sz="2900" dirty="0" smtClean="0"/>
              <a:t>Invite further formal and informal engagement in Talk Pedagogy in relation to the new curriculum</a:t>
            </a:r>
          </a:p>
          <a:p>
            <a:pPr lvl="1"/>
            <a:r>
              <a:rPr lang="en-GB" sz="2900" dirty="0" smtClean="0"/>
              <a:t>Start conversations in Talk Pedagogy</a:t>
            </a:r>
          </a:p>
          <a:p>
            <a:r>
              <a:rPr lang="en-GB" sz="2900" dirty="0" smtClean="0"/>
              <a:t>Medium Term – March to December 2021</a:t>
            </a:r>
          </a:p>
          <a:p>
            <a:pPr lvl="1"/>
            <a:r>
              <a:rPr lang="en-GB" sz="2900" dirty="0" smtClean="0"/>
              <a:t>Develop artefacts / assets / resources as appropriate and share on Hwb</a:t>
            </a:r>
          </a:p>
          <a:p>
            <a:pPr lvl="1"/>
            <a:r>
              <a:rPr lang="en-GB" sz="2900" dirty="0" smtClean="0"/>
              <a:t>Develop further Talk Pedagogy activity areas in relation to the new curriculum as identified</a:t>
            </a:r>
          </a:p>
          <a:p>
            <a:pPr lvl="1"/>
            <a:r>
              <a:rPr lang="en-GB" sz="2900" dirty="0" smtClean="0"/>
              <a:t>Operationalise Steering Group and roles of other linked groups.</a:t>
            </a:r>
          </a:p>
          <a:p>
            <a:pPr lvl="1"/>
            <a:r>
              <a:rPr lang="en-GB" sz="2900" dirty="0" smtClean="0"/>
              <a:t>Develop Pedagogy Network Hub schools. </a:t>
            </a:r>
          </a:p>
          <a:p>
            <a:pPr lvl="1"/>
            <a:r>
              <a:rPr lang="en-GB" sz="2900" dirty="0" smtClean="0"/>
              <a:t>Develop collaborative enquiry</a:t>
            </a:r>
          </a:p>
          <a:p>
            <a:pPr lvl="1"/>
            <a:r>
              <a:rPr lang="en-GB" sz="2900" dirty="0" smtClean="0"/>
              <a:t>Capture ‘language of learning’</a:t>
            </a:r>
          </a:p>
          <a:p>
            <a:pPr lvl="1"/>
            <a:r>
              <a:rPr lang="en-GB" sz="2900" dirty="0" smtClean="0"/>
              <a:t>Plan for higher level research and evaluation</a:t>
            </a:r>
          </a:p>
          <a:p>
            <a:r>
              <a:rPr lang="en-GB" sz="2900" dirty="0" smtClean="0"/>
              <a:t>Long Term – January 2021 to August 2023</a:t>
            </a:r>
          </a:p>
          <a:p>
            <a:pPr lvl="1"/>
            <a:r>
              <a:rPr lang="en-GB" sz="2900" dirty="0" smtClean="0"/>
              <a:t>Develop the cycle of conversation, collaboration, enquiry and research to support and develop our understanding of pedagogy within the context of the new curriculum </a:t>
            </a:r>
          </a:p>
          <a:p>
            <a:pPr lvl="1"/>
            <a:endParaRPr lang="en-GB" sz="2900" dirty="0" smtClean="0"/>
          </a:p>
          <a:p>
            <a:pPr marL="0" indent="0">
              <a:buNone/>
            </a:pPr>
            <a:endParaRPr lang="en-GB" sz="2000" u="sng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345" y="0"/>
            <a:ext cx="1693064" cy="1635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78" y="358301"/>
            <a:ext cx="2509014" cy="91926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838200" y="500062"/>
            <a:ext cx="73960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00A49F"/>
                </a:solidFill>
                <a:latin typeface="Frutiger 65" charset="0"/>
                <a:ea typeface="Frutiger 65" charset="0"/>
                <a:cs typeface="Frutiger 65" charset="0"/>
              </a:defRPr>
            </a:lvl1pPr>
          </a:lstStyle>
          <a:p>
            <a:pPr fontAlgn="base"/>
            <a:r>
              <a:rPr lang="en-GB" sz="2800" dirty="0" smtClean="0"/>
              <a:t>Next Steps</a:t>
            </a:r>
            <a:r>
              <a:rPr lang="en-GB" sz="2800" dirty="0"/>
              <a:t> </a:t>
            </a:r>
            <a:endParaRPr lang="en-GB" sz="2800" dirty="0" smtClean="0"/>
          </a:p>
          <a:p>
            <a:pPr fontAlgn="base"/>
            <a:r>
              <a:rPr lang="en-GB" sz="2800" dirty="0" err="1" smtClean="0"/>
              <a:t>Camau</a:t>
            </a:r>
            <a:r>
              <a:rPr lang="en-GB" sz="2800" dirty="0" smtClean="0"/>
              <a:t> </a:t>
            </a:r>
            <a:r>
              <a:rPr lang="en-GB" sz="2800" dirty="0" err="1" smtClean="0"/>
              <a:t>nesaf</a:t>
            </a:r>
            <a:endParaRPr lang="en-GB" sz="2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66019" y="1825625"/>
            <a:ext cx="5490982" cy="447685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 smtClean="0"/>
              <a:t>Tymor</a:t>
            </a:r>
            <a:r>
              <a:rPr lang="en-GB" dirty="0" smtClean="0"/>
              <a:t> </a:t>
            </a:r>
            <a:r>
              <a:rPr lang="en-GB" dirty="0" err="1" smtClean="0"/>
              <a:t>Byr</a:t>
            </a:r>
            <a:r>
              <a:rPr lang="en-GB" dirty="0" smtClean="0"/>
              <a:t> – </a:t>
            </a:r>
            <a:r>
              <a:rPr lang="en-GB" dirty="0" err="1" smtClean="0"/>
              <a:t>Rhagfyr</a:t>
            </a:r>
            <a:r>
              <a:rPr lang="en-GB" dirty="0" smtClean="0"/>
              <a:t> 2020 - </a:t>
            </a:r>
            <a:r>
              <a:rPr lang="en-GB" dirty="0" err="1" smtClean="0"/>
              <a:t>Mawrth</a:t>
            </a:r>
            <a:r>
              <a:rPr lang="en-GB" dirty="0" smtClean="0"/>
              <a:t> 2021</a:t>
            </a:r>
          </a:p>
          <a:p>
            <a:pPr lvl="1"/>
            <a:r>
              <a:rPr lang="en-GB" dirty="0" smtClean="0"/>
              <a:t>Datblygu </a:t>
            </a:r>
            <a:r>
              <a:rPr lang="en-GB" dirty="0" err="1" smtClean="0"/>
              <a:t>Trafod</a:t>
            </a:r>
            <a:r>
              <a:rPr lang="en-GB" dirty="0" smtClean="0"/>
              <a:t> </a:t>
            </a:r>
            <a:r>
              <a:rPr lang="en-GB" dirty="0" err="1" smtClean="0"/>
              <a:t>Addysgeg</a:t>
            </a:r>
            <a:r>
              <a:rPr lang="en-GB" dirty="0" smtClean="0"/>
              <a:t> – </a:t>
            </a:r>
            <a:r>
              <a:rPr lang="en-GB" dirty="0" err="1" smtClean="0"/>
              <a:t>ffocws</a:t>
            </a:r>
            <a:r>
              <a:rPr lang="en-GB" dirty="0" smtClean="0"/>
              <a:t> are y </a:t>
            </a:r>
            <a:r>
              <a:rPr lang="en-GB" dirty="0" err="1" smtClean="0"/>
              <a:t>sefyllfa</a:t>
            </a:r>
            <a:r>
              <a:rPr lang="en-GB" dirty="0" smtClean="0"/>
              <a:t> </a:t>
            </a:r>
            <a:r>
              <a:rPr lang="en-GB" dirty="0" err="1" smtClean="0"/>
              <a:t>bresenol</a:t>
            </a:r>
            <a:endParaRPr lang="en-GB" dirty="0" smtClean="0"/>
          </a:p>
          <a:p>
            <a:pPr lvl="1"/>
            <a:r>
              <a:rPr lang="en-GB" dirty="0" err="1" smtClean="0"/>
              <a:t>Annog</a:t>
            </a:r>
            <a:r>
              <a:rPr lang="en-GB" dirty="0" smtClean="0"/>
              <a:t> </a:t>
            </a:r>
            <a:r>
              <a:rPr lang="en-GB" dirty="0" err="1" smtClean="0"/>
              <a:t>ymgysylltu</a:t>
            </a:r>
            <a:r>
              <a:rPr lang="en-GB" dirty="0" smtClean="0"/>
              <a:t> </a:t>
            </a:r>
            <a:r>
              <a:rPr lang="en-GB" dirty="0" err="1" smtClean="0"/>
              <a:t>ffurfiol</a:t>
            </a:r>
            <a:r>
              <a:rPr lang="en-GB" dirty="0" smtClean="0"/>
              <a:t> ac </a:t>
            </a:r>
            <a:r>
              <a:rPr lang="en-GB" dirty="0" err="1" smtClean="0"/>
              <a:t>anffurfiol</a:t>
            </a:r>
            <a:r>
              <a:rPr lang="en-GB" dirty="0" smtClean="0"/>
              <a:t> </a:t>
            </a:r>
            <a:r>
              <a:rPr lang="en-GB" dirty="0" err="1" smtClean="0"/>
              <a:t>pellach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Trafod</a:t>
            </a:r>
            <a:r>
              <a:rPr lang="en-GB" dirty="0" smtClean="0"/>
              <a:t> </a:t>
            </a:r>
            <a:r>
              <a:rPr lang="en-GB" dirty="0" err="1" smtClean="0"/>
              <a:t>Addysgeg</a:t>
            </a:r>
            <a:r>
              <a:rPr lang="en-GB" dirty="0" smtClean="0"/>
              <a:t> </a:t>
            </a:r>
            <a:r>
              <a:rPr lang="en-GB" dirty="0" err="1" smtClean="0"/>
              <a:t>mewn</a:t>
            </a:r>
            <a:r>
              <a:rPr lang="en-GB" dirty="0" smtClean="0"/>
              <a:t> </a:t>
            </a:r>
            <a:r>
              <a:rPr lang="en-GB" dirty="0" err="1" smtClean="0"/>
              <a:t>perthynas</a:t>
            </a:r>
            <a:r>
              <a:rPr lang="en-GB" dirty="0" smtClean="0"/>
              <a:t> </a:t>
            </a:r>
            <a:r>
              <a:rPr lang="en-GB" dirty="0" err="1" smtClean="0"/>
              <a:t>â’r</a:t>
            </a:r>
            <a:r>
              <a:rPr lang="en-GB" dirty="0" smtClean="0"/>
              <a:t> </a:t>
            </a:r>
            <a:r>
              <a:rPr lang="en-GB" dirty="0" err="1" smtClean="0"/>
              <a:t>cwricwlwm</a:t>
            </a:r>
            <a:r>
              <a:rPr lang="en-GB" dirty="0" smtClean="0"/>
              <a:t> </a:t>
            </a:r>
            <a:r>
              <a:rPr lang="en-GB" dirty="0" err="1" smtClean="0"/>
              <a:t>newydd</a:t>
            </a:r>
            <a:endParaRPr lang="en-GB" dirty="0" smtClean="0"/>
          </a:p>
          <a:p>
            <a:pPr lvl="1"/>
            <a:r>
              <a:rPr lang="en-GB" dirty="0" err="1" smtClean="0"/>
              <a:t>Cychwyn</a:t>
            </a:r>
            <a:r>
              <a:rPr lang="en-GB" dirty="0" smtClean="0"/>
              <a:t> </a:t>
            </a:r>
            <a:r>
              <a:rPr lang="en-GB" dirty="0" err="1" smtClean="0"/>
              <a:t>sgyrsiau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Trafod</a:t>
            </a:r>
            <a:r>
              <a:rPr lang="en-GB" dirty="0" smtClean="0"/>
              <a:t> </a:t>
            </a:r>
            <a:r>
              <a:rPr lang="en-GB" dirty="0" err="1" smtClean="0"/>
              <a:t>Addysgeg</a:t>
            </a:r>
            <a:endParaRPr lang="en-GB" dirty="0" smtClean="0"/>
          </a:p>
          <a:p>
            <a:r>
              <a:rPr lang="en-GB" dirty="0" err="1" smtClean="0"/>
              <a:t>Tymor</a:t>
            </a:r>
            <a:r>
              <a:rPr lang="en-GB" dirty="0" smtClean="0"/>
              <a:t> </a:t>
            </a:r>
            <a:r>
              <a:rPr lang="en-GB" dirty="0" err="1" smtClean="0"/>
              <a:t>Canolig</a:t>
            </a:r>
            <a:r>
              <a:rPr lang="en-GB" dirty="0" smtClean="0"/>
              <a:t> – </a:t>
            </a:r>
            <a:r>
              <a:rPr lang="en-GB" dirty="0" err="1" smtClean="0"/>
              <a:t>Mawrth</a:t>
            </a:r>
            <a:r>
              <a:rPr lang="en-GB" dirty="0" smtClean="0"/>
              <a:t> - </a:t>
            </a:r>
            <a:r>
              <a:rPr lang="en-GB" dirty="0" err="1" smtClean="0"/>
              <a:t>Rhagfyr</a:t>
            </a:r>
            <a:r>
              <a:rPr lang="en-GB" dirty="0" smtClean="0"/>
              <a:t> 2021</a:t>
            </a:r>
          </a:p>
          <a:p>
            <a:pPr lvl="1"/>
            <a:r>
              <a:rPr lang="en-GB" dirty="0" smtClean="0"/>
              <a:t>Datblygu </a:t>
            </a:r>
            <a:r>
              <a:rPr lang="en-GB" dirty="0" err="1"/>
              <a:t>a</a:t>
            </a:r>
            <a:r>
              <a:rPr lang="en-GB" dirty="0" err="1" smtClean="0"/>
              <a:t>dnoddau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ôl</a:t>
            </a:r>
            <a:r>
              <a:rPr lang="en-GB" dirty="0" smtClean="0"/>
              <a:t> yr </a:t>
            </a:r>
            <a:r>
              <a:rPr lang="en-GB" dirty="0" err="1" smtClean="0"/>
              <a:t>angen</a:t>
            </a:r>
            <a:r>
              <a:rPr lang="en-GB" dirty="0" smtClean="0"/>
              <a:t> </a:t>
            </a:r>
            <a:r>
              <a:rPr lang="en-GB" dirty="0" err="1" smtClean="0"/>
              <a:t>i’w</a:t>
            </a:r>
            <a:r>
              <a:rPr lang="en-GB" dirty="0" smtClean="0"/>
              <a:t> </a:t>
            </a:r>
            <a:r>
              <a:rPr lang="en-GB" dirty="0" err="1" smtClean="0"/>
              <a:t>rhannu</a:t>
            </a:r>
            <a:r>
              <a:rPr lang="en-GB" dirty="0" smtClean="0"/>
              <a:t> </a:t>
            </a:r>
            <a:r>
              <a:rPr lang="en-GB" dirty="0" err="1" smtClean="0"/>
              <a:t>ar</a:t>
            </a:r>
            <a:r>
              <a:rPr lang="en-GB" dirty="0" smtClean="0"/>
              <a:t> Hwb</a:t>
            </a:r>
          </a:p>
          <a:p>
            <a:pPr lvl="1"/>
            <a:r>
              <a:rPr lang="en-GB" dirty="0" err="1" smtClean="0"/>
              <a:t>Parhau</a:t>
            </a:r>
            <a:r>
              <a:rPr lang="en-GB" dirty="0" smtClean="0"/>
              <a:t> i </a:t>
            </a:r>
            <a:r>
              <a:rPr lang="en-GB" dirty="0" err="1" smtClean="0"/>
              <a:t>ddatblygu</a:t>
            </a:r>
            <a:r>
              <a:rPr lang="en-GB" dirty="0" smtClean="0"/>
              <a:t> </a:t>
            </a:r>
            <a:r>
              <a:rPr lang="en-GB" dirty="0" err="1" smtClean="0"/>
              <a:t>Trafod</a:t>
            </a:r>
            <a:r>
              <a:rPr lang="en-GB" dirty="0" smtClean="0"/>
              <a:t> </a:t>
            </a:r>
            <a:r>
              <a:rPr lang="en-GB" dirty="0" err="1" smtClean="0"/>
              <a:t>Addysgeg</a:t>
            </a:r>
            <a:r>
              <a:rPr lang="en-GB" dirty="0" smtClean="0"/>
              <a:t> </a:t>
            </a:r>
            <a:r>
              <a:rPr lang="en-GB" dirty="0" err="1" smtClean="0"/>
              <a:t>mewn</a:t>
            </a:r>
            <a:r>
              <a:rPr lang="en-GB" dirty="0" smtClean="0"/>
              <a:t> </a:t>
            </a:r>
            <a:r>
              <a:rPr lang="en-GB" dirty="0" err="1" smtClean="0"/>
              <a:t>perthynas</a:t>
            </a:r>
            <a:r>
              <a:rPr lang="en-GB" dirty="0" smtClean="0"/>
              <a:t> </a:t>
            </a:r>
            <a:r>
              <a:rPr lang="en-GB" dirty="0" err="1"/>
              <a:t>â’r</a:t>
            </a:r>
            <a:r>
              <a:rPr lang="en-GB" dirty="0"/>
              <a:t> </a:t>
            </a:r>
            <a:r>
              <a:rPr lang="en-GB" dirty="0" err="1"/>
              <a:t>cwricwlwm</a:t>
            </a:r>
            <a:r>
              <a:rPr lang="en-GB" dirty="0"/>
              <a:t> </a:t>
            </a:r>
            <a:r>
              <a:rPr lang="en-GB" dirty="0" err="1"/>
              <a:t>newydd</a:t>
            </a:r>
            <a:endParaRPr lang="en-GB" dirty="0"/>
          </a:p>
          <a:p>
            <a:pPr lvl="1"/>
            <a:r>
              <a:rPr lang="en-GB" dirty="0" err="1" smtClean="0"/>
              <a:t>Gweithredu’r</a:t>
            </a:r>
            <a:r>
              <a:rPr lang="en-GB" dirty="0" smtClean="0"/>
              <a:t> </a:t>
            </a:r>
            <a:r>
              <a:rPr lang="en-GB" dirty="0" err="1" smtClean="0"/>
              <a:t>Grŵp</a:t>
            </a:r>
            <a:r>
              <a:rPr lang="en-GB" dirty="0" smtClean="0"/>
              <a:t> </a:t>
            </a:r>
            <a:r>
              <a:rPr lang="en-GB" dirty="0" err="1" smtClean="0"/>
              <a:t>Llywio</a:t>
            </a:r>
            <a:r>
              <a:rPr lang="en-GB" dirty="0" smtClean="0"/>
              <a:t> a </a:t>
            </a:r>
            <a:r>
              <a:rPr lang="en-GB" dirty="0" err="1" smtClean="0"/>
              <a:t>rolau</a:t>
            </a:r>
            <a:r>
              <a:rPr lang="en-GB" dirty="0" smtClean="0"/>
              <a:t> </a:t>
            </a:r>
            <a:r>
              <a:rPr lang="en-GB" dirty="0" err="1" smtClean="0"/>
              <a:t>grwpiau</a:t>
            </a:r>
            <a:r>
              <a:rPr lang="en-GB" dirty="0" smtClean="0"/>
              <a:t> </a:t>
            </a:r>
            <a:r>
              <a:rPr lang="en-GB" dirty="0" err="1" smtClean="0"/>
              <a:t>perthnasol</a:t>
            </a:r>
            <a:r>
              <a:rPr lang="en-GB" dirty="0" smtClean="0"/>
              <a:t> </a:t>
            </a:r>
            <a:r>
              <a:rPr lang="en-GB" dirty="0" err="1" smtClean="0"/>
              <a:t>eraill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Datblygu </a:t>
            </a:r>
            <a:r>
              <a:rPr lang="en-GB" dirty="0" err="1" smtClean="0"/>
              <a:t>ysgolion</a:t>
            </a:r>
            <a:r>
              <a:rPr lang="en-GB" dirty="0" smtClean="0"/>
              <a:t> </a:t>
            </a:r>
            <a:r>
              <a:rPr lang="en-GB" dirty="0" err="1" smtClean="0"/>
              <a:t>rhwydwaith</a:t>
            </a:r>
            <a:r>
              <a:rPr lang="en-GB" dirty="0" smtClean="0"/>
              <a:t> </a:t>
            </a:r>
            <a:r>
              <a:rPr lang="en-GB" dirty="0" err="1" smtClean="0"/>
              <a:t>addysgeg</a:t>
            </a:r>
            <a:r>
              <a:rPr lang="en-GB" dirty="0" smtClean="0"/>
              <a:t> </a:t>
            </a:r>
            <a:r>
              <a:rPr lang="en-GB" dirty="0" err="1" smtClean="0"/>
              <a:t>arweiniol</a:t>
            </a:r>
            <a:r>
              <a:rPr lang="en-GB" dirty="0" smtClean="0"/>
              <a:t>. </a:t>
            </a:r>
          </a:p>
          <a:p>
            <a:pPr lvl="1"/>
            <a:r>
              <a:rPr lang="en-GB" dirty="0" smtClean="0"/>
              <a:t>Datblygu </a:t>
            </a:r>
            <a:r>
              <a:rPr lang="en-GB" dirty="0" err="1" smtClean="0"/>
              <a:t>ymholi</a:t>
            </a:r>
            <a:r>
              <a:rPr lang="en-GB" dirty="0" smtClean="0"/>
              <a:t> </a:t>
            </a:r>
            <a:r>
              <a:rPr lang="en-GB" dirty="0" err="1" smtClean="0"/>
              <a:t>cydweithredol</a:t>
            </a:r>
            <a:endParaRPr lang="en-GB" dirty="0" smtClean="0"/>
          </a:p>
          <a:p>
            <a:pPr lvl="1"/>
            <a:r>
              <a:rPr lang="en-GB" dirty="0" err="1" smtClean="0"/>
              <a:t>Cofnodi</a:t>
            </a:r>
            <a:r>
              <a:rPr lang="en-GB" dirty="0" smtClean="0"/>
              <a:t> ‘</a:t>
            </a:r>
            <a:r>
              <a:rPr lang="en-GB" dirty="0" err="1" smtClean="0"/>
              <a:t>iaith</a:t>
            </a:r>
            <a:r>
              <a:rPr lang="en-GB" dirty="0" smtClean="0"/>
              <a:t> </a:t>
            </a:r>
            <a:r>
              <a:rPr lang="en-GB" dirty="0" err="1" smtClean="0"/>
              <a:t>dysgu</a:t>
            </a:r>
            <a:r>
              <a:rPr lang="en-GB" dirty="0" smtClean="0"/>
              <a:t>’</a:t>
            </a:r>
          </a:p>
          <a:p>
            <a:pPr lvl="1"/>
            <a:r>
              <a:rPr lang="en-GB" dirty="0" smtClean="0"/>
              <a:t>Cynllun </a:t>
            </a:r>
            <a:r>
              <a:rPr lang="en-GB" dirty="0" err="1" smtClean="0"/>
              <a:t>ar</a:t>
            </a:r>
            <a:r>
              <a:rPr lang="en-GB" dirty="0" smtClean="0"/>
              <a:t> </a:t>
            </a:r>
            <a:r>
              <a:rPr lang="en-GB" dirty="0" err="1" smtClean="0"/>
              <a:t>gyfer</a:t>
            </a:r>
            <a:r>
              <a:rPr lang="en-GB" dirty="0" smtClean="0"/>
              <a:t> </a:t>
            </a:r>
            <a:r>
              <a:rPr lang="en-GB" dirty="0" err="1" smtClean="0"/>
              <a:t>ymchwil</a:t>
            </a:r>
            <a:r>
              <a:rPr lang="en-GB" dirty="0" smtClean="0"/>
              <a:t> </a:t>
            </a:r>
            <a:r>
              <a:rPr lang="en-GB" dirty="0" err="1" smtClean="0"/>
              <a:t>lefel</a:t>
            </a:r>
            <a:r>
              <a:rPr lang="en-GB" dirty="0" smtClean="0"/>
              <a:t> </a:t>
            </a:r>
            <a:r>
              <a:rPr lang="en-GB" dirty="0" err="1" smtClean="0"/>
              <a:t>uwch</a:t>
            </a:r>
            <a:r>
              <a:rPr lang="en-GB" dirty="0" smtClean="0"/>
              <a:t> a </a:t>
            </a:r>
            <a:r>
              <a:rPr lang="en-GB" dirty="0" err="1" smtClean="0"/>
              <a:t>gwerthuso</a:t>
            </a:r>
            <a:endParaRPr lang="en-GB" dirty="0" smtClean="0"/>
          </a:p>
          <a:p>
            <a:r>
              <a:rPr lang="en-GB" dirty="0" err="1" smtClean="0"/>
              <a:t>Tymor</a:t>
            </a:r>
            <a:r>
              <a:rPr lang="en-GB" dirty="0" smtClean="0"/>
              <a:t> </a:t>
            </a:r>
            <a:r>
              <a:rPr lang="en-GB" dirty="0" err="1" smtClean="0"/>
              <a:t>Hir</a:t>
            </a:r>
            <a:r>
              <a:rPr lang="en-GB" dirty="0" smtClean="0"/>
              <a:t> – </a:t>
            </a:r>
            <a:r>
              <a:rPr lang="en-GB" dirty="0" err="1" smtClean="0"/>
              <a:t>Ionawr</a:t>
            </a:r>
            <a:r>
              <a:rPr lang="en-GB" dirty="0" smtClean="0"/>
              <a:t> 2021 - </a:t>
            </a:r>
            <a:r>
              <a:rPr lang="en-GB" dirty="0" err="1" smtClean="0"/>
              <a:t>Awst</a:t>
            </a:r>
            <a:r>
              <a:rPr lang="en-GB" dirty="0" smtClean="0"/>
              <a:t> 2023</a:t>
            </a:r>
          </a:p>
          <a:p>
            <a:pPr lvl="1"/>
            <a:r>
              <a:rPr lang="en-GB" dirty="0" smtClean="0"/>
              <a:t>Datblygu </a:t>
            </a:r>
            <a:r>
              <a:rPr lang="en-GB" dirty="0" err="1" smtClean="0"/>
              <a:t>cylch</a:t>
            </a:r>
            <a:r>
              <a:rPr lang="en-GB" dirty="0" smtClean="0"/>
              <a:t> o </a:t>
            </a:r>
            <a:r>
              <a:rPr lang="en-GB" dirty="0" err="1" smtClean="0"/>
              <a:t>drafodaethau</a:t>
            </a:r>
            <a:r>
              <a:rPr lang="en-GB" dirty="0" smtClean="0"/>
              <a:t>, </a:t>
            </a:r>
            <a:r>
              <a:rPr lang="en-GB" dirty="0" err="1" smtClean="0"/>
              <a:t>cydweithio</a:t>
            </a:r>
            <a:r>
              <a:rPr lang="en-GB" dirty="0" smtClean="0"/>
              <a:t>, </a:t>
            </a:r>
            <a:r>
              <a:rPr lang="en-GB" dirty="0" err="1" smtClean="0"/>
              <a:t>ymholi</a:t>
            </a:r>
            <a:r>
              <a:rPr lang="en-GB" dirty="0" smtClean="0"/>
              <a:t> ac </a:t>
            </a:r>
            <a:r>
              <a:rPr lang="en-GB" dirty="0" err="1" smtClean="0"/>
              <a:t>ymchwil</a:t>
            </a:r>
            <a:r>
              <a:rPr lang="en-GB" dirty="0" smtClean="0"/>
              <a:t> i </a:t>
            </a:r>
            <a:r>
              <a:rPr lang="en-GB" dirty="0" err="1" smtClean="0"/>
              <a:t>gefnogi</a:t>
            </a:r>
            <a:r>
              <a:rPr lang="en-GB" dirty="0" smtClean="0"/>
              <a:t> a </a:t>
            </a:r>
            <a:r>
              <a:rPr lang="en-GB" dirty="0" err="1" smtClean="0"/>
              <a:t>dyfnhau</a:t>
            </a:r>
            <a:r>
              <a:rPr lang="en-GB" dirty="0" smtClean="0"/>
              <a:t> </a:t>
            </a:r>
            <a:r>
              <a:rPr lang="en-GB" dirty="0" err="1" smtClean="0"/>
              <a:t>ein</a:t>
            </a:r>
            <a:r>
              <a:rPr lang="en-GB" dirty="0" smtClean="0"/>
              <a:t> </a:t>
            </a:r>
            <a:r>
              <a:rPr lang="en-GB" dirty="0" err="1" smtClean="0"/>
              <a:t>dealltwriaeth</a:t>
            </a:r>
            <a:r>
              <a:rPr lang="en-GB" dirty="0" smtClean="0"/>
              <a:t> o </a:t>
            </a:r>
            <a:r>
              <a:rPr lang="en-GB" dirty="0" err="1" smtClean="0"/>
              <a:t>addysgeg</a:t>
            </a:r>
            <a:r>
              <a:rPr lang="en-GB" dirty="0" smtClean="0"/>
              <a:t> yng </a:t>
            </a:r>
            <a:r>
              <a:rPr lang="en-GB" dirty="0" err="1" smtClean="0"/>
              <a:t>nghyd-destun</a:t>
            </a:r>
            <a:r>
              <a:rPr lang="en-GB" dirty="0" smtClean="0"/>
              <a:t> y </a:t>
            </a:r>
            <a:r>
              <a:rPr lang="en-GB" dirty="0" err="1" smtClean="0"/>
              <a:t>cwricwlwm</a:t>
            </a:r>
            <a:r>
              <a:rPr lang="en-GB" dirty="0" smtClean="0"/>
              <a:t> </a:t>
            </a:r>
            <a:r>
              <a:rPr lang="en-GB" dirty="0" err="1" smtClean="0"/>
              <a:t>newydd</a:t>
            </a:r>
            <a:r>
              <a:rPr lang="en-GB" dirty="0" smtClean="0"/>
              <a:t>.</a:t>
            </a:r>
            <a:endParaRPr lang="en-GB" sz="2000" u="sng" dirty="0" smtClean="0"/>
          </a:p>
        </p:txBody>
      </p:sp>
    </p:spTree>
    <p:extLst>
      <p:ext uri="{BB962C8B-B14F-4D97-AF65-F5344CB8AC3E}">
        <p14:creationId xmlns:p14="http://schemas.microsoft.com/office/powerpoint/2010/main" val="272667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610" y="1884618"/>
            <a:ext cx="5329087" cy="30413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y-GB" sz="2400" dirty="0" smtClean="0"/>
          </a:p>
          <a:p>
            <a:pPr marL="0" indent="0">
              <a:buNone/>
            </a:pPr>
            <a:endParaRPr lang="cy-GB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7596" y="831453"/>
            <a:ext cx="8970714" cy="1040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00A49F"/>
                </a:solidFill>
                <a:latin typeface="Frutiger 65" charset="0"/>
                <a:ea typeface="Frutiger 65" charset="0"/>
                <a:cs typeface="Frutiger 65" charset="0"/>
              </a:defRPr>
            </a:lvl1pPr>
          </a:lstStyle>
          <a:p>
            <a:pPr>
              <a:defRPr/>
            </a:pPr>
            <a:r>
              <a:rPr lang="en-GB" dirty="0"/>
              <a:t>Policy Insights (Spring Term</a:t>
            </a:r>
            <a:r>
              <a:rPr lang="en-GB" dirty="0" smtClean="0"/>
              <a:t>) / </a:t>
            </a:r>
            <a:r>
              <a:rPr lang="cy-GB" dirty="0" smtClean="0"/>
              <a:t>Mewnwelediadau </a:t>
            </a:r>
            <a:r>
              <a:rPr lang="cy-GB" dirty="0"/>
              <a:t>Polisi</a:t>
            </a:r>
            <a:r>
              <a:rPr lang="en-GB" dirty="0"/>
              <a:t> (</a:t>
            </a:r>
            <a:r>
              <a:rPr lang="en-GB" dirty="0" err="1"/>
              <a:t>Tymor</a:t>
            </a:r>
            <a:r>
              <a:rPr lang="en-GB" dirty="0"/>
              <a:t> y </a:t>
            </a:r>
            <a:r>
              <a:rPr lang="en-GB" dirty="0" err="1"/>
              <a:t>Gwanwyn</a:t>
            </a:r>
            <a:r>
              <a:rPr lang="en-GB" dirty="0"/>
              <a:t>)</a:t>
            </a:r>
          </a:p>
          <a:p>
            <a:pPr lvl="0"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A49F"/>
              </a:solidFill>
              <a:effectLst/>
              <a:uLnTx/>
              <a:uFillTx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345" y="0"/>
            <a:ext cx="1693064" cy="1635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78" y="358301"/>
            <a:ext cx="2509014" cy="91926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82930" y="1877582"/>
            <a:ext cx="10676351" cy="3048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/>
          </a:p>
          <a:p>
            <a:endParaRPr lang="cy-GB" sz="2400" dirty="0" smtClean="0"/>
          </a:p>
          <a:p>
            <a:endParaRPr lang="cy-GB" sz="2400" dirty="0" smtClean="0"/>
          </a:p>
          <a:p>
            <a:pPr marL="0" indent="0">
              <a:buNone/>
            </a:pPr>
            <a:endParaRPr lang="cy-GB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131690" y="6080760"/>
            <a:ext cx="10767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Opportunity to listen, think and discuss          </a:t>
            </a:r>
            <a:r>
              <a:rPr lang="en-GB" sz="2400" dirty="0" err="1" smtClean="0"/>
              <a:t>Cyfle</a:t>
            </a:r>
            <a:r>
              <a:rPr lang="en-GB" sz="2400" dirty="0" smtClean="0"/>
              <a:t> </a:t>
            </a:r>
            <a:r>
              <a:rPr lang="en-GB" sz="2400" dirty="0"/>
              <a:t>i </a:t>
            </a:r>
            <a:r>
              <a:rPr lang="en-GB" sz="2400" dirty="0" err="1"/>
              <a:t>wrando</a:t>
            </a:r>
            <a:r>
              <a:rPr lang="en-GB" sz="2400" dirty="0"/>
              <a:t>, </a:t>
            </a:r>
            <a:r>
              <a:rPr lang="en-GB" sz="2400" dirty="0" err="1"/>
              <a:t>meddwl</a:t>
            </a:r>
            <a:r>
              <a:rPr lang="en-GB" sz="2400" dirty="0"/>
              <a:t> a </a:t>
            </a:r>
            <a:r>
              <a:rPr lang="en-GB" sz="2400" dirty="0" err="1"/>
              <a:t>thrafod</a:t>
            </a:r>
            <a:endParaRPr lang="en-GB" sz="24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863546"/>
              </p:ext>
            </p:extLst>
          </p:nvPr>
        </p:nvGraphicFramePr>
        <p:xfrm>
          <a:off x="2150635" y="1921943"/>
          <a:ext cx="7992745" cy="2499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7708">
                  <a:extLst>
                    <a:ext uri="{9D8B030D-6E8A-4147-A177-3AD203B41FA5}">
                      <a16:colId xmlns:a16="http://schemas.microsoft.com/office/drawing/2014/main" val="1745956559"/>
                    </a:ext>
                  </a:extLst>
                </a:gridCol>
                <a:gridCol w="3745037">
                  <a:extLst>
                    <a:ext uri="{9D8B030D-6E8A-4147-A177-3AD203B41FA5}">
                      <a16:colId xmlns:a16="http://schemas.microsoft.com/office/drawing/2014/main" val="886684013"/>
                    </a:ext>
                  </a:extLst>
                </a:gridCol>
              </a:tblGrid>
              <a:tr h="390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Professional Enquiry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FFFF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y-GB" sz="1800" dirty="0">
                          <a:solidFill>
                            <a:schemeClr val="tx1"/>
                          </a:solidFill>
                          <a:effectLst/>
                        </a:rPr>
                        <a:t>Ymholi Proffesiynol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FFFF">
                        <a:alpha val="1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525131"/>
                  </a:ext>
                </a:extLst>
              </a:tr>
              <a:tr h="390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Digital Professional Learning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FFFF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y-GB" sz="1800">
                          <a:solidFill>
                            <a:schemeClr val="tx1"/>
                          </a:solidFill>
                          <a:effectLst/>
                        </a:rPr>
                        <a:t>Dysgu Proffesiynol Digidol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FFFF">
                        <a:alpha val="1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118326"/>
                  </a:ext>
                </a:extLst>
              </a:tr>
              <a:tr h="390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National Evaluation &amp; Improvement Resource (NEIR)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FFFF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y-GB" sz="1800">
                          <a:solidFill>
                            <a:schemeClr val="tx1"/>
                          </a:solidFill>
                          <a:effectLst/>
                        </a:rPr>
                        <a:t>Adnodd Gwerthuso a Gwella Cenedlaethol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FFFF">
                        <a:alpha val="1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635723"/>
                  </a:ext>
                </a:extLst>
              </a:tr>
              <a:tr h="390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Pedagogy/Assessment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FFFF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y-GB" sz="1800">
                          <a:solidFill>
                            <a:schemeClr val="tx1"/>
                          </a:solidFill>
                          <a:effectLst/>
                        </a:rPr>
                        <a:t>Addysgeg/Asesu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FFFF">
                        <a:alpha val="1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169345"/>
                  </a:ext>
                </a:extLst>
              </a:tr>
              <a:tr h="390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Schools as Learning Organisations 2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FFFF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y-GB" sz="1800">
                          <a:solidFill>
                            <a:schemeClr val="tx1"/>
                          </a:solidFill>
                          <a:effectLst/>
                        </a:rPr>
                        <a:t>Ysgolion fel Sefydliadau sy’n Dysgu 2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FFFF">
                        <a:alpha val="1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416594"/>
                  </a:ext>
                </a:extLst>
              </a:tr>
              <a:tr h="390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Strategic Leadership of Pedagogy 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FFFF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chemeClr val="tx1"/>
                          </a:solidFill>
                          <a:effectLst/>
                        </a:rPr>
                        <a:t>Arweinyddiaeth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tx1"/>
                          </a:solidFill>
                          <a:effectLst/>
                        </a:rPr>
                        <a:t>Strategol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tx1"/>
                          </a:solidFill>
                          <a:effectLst/>
                        </a:rPr>
                        <a:t>Addysgeg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FFFF">
                        <a:alpha val="1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552339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3343285" y="4468185"/>
            <a:ext cx="113107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*</a:t>
            </a: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further details to follow in </a:t>
            </a:r>
            <a:r>
              <a:rPr lang="en-GB" sz="1200" b="1" dirty="0" err="1">
                <a:latin typeface="Arial" panose="020B0604020202020204" pitchFamily="34" charset="0"/>
                <a:ea typeface="Calibri" panose="020F0502020204030204" pitchFamily="34" charset="0"/>
              </a:rPr>
              <a:t>Dysg</a:t>
            </a: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 and via the </a:t>
            </a:r>
            <a:r>
              <a:rPr lang="en-GB" sz="1200" b="1" dirty="0">
                <a:latin typeface="Arial" panose="020B0604020202020204" pitchFamily="34" charset="0"/>
                <a:ea typeface="Calibri" panose="020F0502020204030204" pitchFamily="34" charset="0"/>
              </a:rPr>
              <a:t>Hwb Policy Insights Page</a:t>
            </a: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cy-GB" sz="1200" dirty="0">
                <a:latin typeface="Arial" panose="020B0604020202020204" pitchFamily="34" charset="0"/>
                <a:ea typeface="Calibri" panose="020F0502020204030204" pitchFamily="34" charset="0"/>
              </a:rPr>
              <a:t>*manylion pellach i ddilyn trwy </a:t>
            </a:r>
            <a:r>
              <a:rPr lang="cy-GB" sz="1200" b="1" dirty="0">
                <a:latin typeface="Arial" panose="020B0604020202020204" pitchFamily="34" charset="0"/>
                <a:ea typeface="Calibri" panose="020F0502020204030204" pitchFamily="34" charset="0"/>
              </a:rPr>
              <a:t>Dysg</a:t>
            </a:r>
            <a:r>
              <a:rPr lang="cy-GB" sz="1200" dirty="0">
                <a:latin typeface="Arial" panose="020B0604020202020204" pitchFamily="34" charset="0"/>
                <a:ea typeface="Calibri" panose="020F0502020204030204" pitchFamily="34" charset="0"/>
              </a:rPr>
              <a:t> a’r tudalen </a:t>
            </a:r>
            <a:r>
              <a:rPr lang="cy-GB" sz="1200" b="1" dirty="0">
                <a:latin typeface="Arial" panose="020B0604020202020204" pitchFamily="34" charset="0"/>
                <a:ea typeface="Calibri" panose="020F0502020204030204" pitchFamily="34" charset="0"/>
              </a:rPr>
              <a:t>Mewnwelediadau Polisi ar Hwb</a:t>
            </a:r>
            <a:r>
              <a:rPr lang="cy-GB" sz="1200" dirty="0"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2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hlinkClick r:id="rId5"/>
              </a:rPr>
              <a:t>https://hwb.gov.wales/professional-development/policy-insight-events/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2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hlinkClick r:id="rId6"/>
              </a:rPr>
              <a:t>https://hwb.gov.wales/datblygiad-proffesiynol/digwyddiadau-mewnwelediad-polisi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26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3344" y="2791157"/>
            <a:ext cx="11599065" cy="1423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00A49F"/>
                </a:solidFill>
                <a:latin typeface="Frutiger 65" charset="0"/>
                <a:ea typeface="Frutiger 65" charset="0"/>
                <a:cs typeface="Frutiger 65" charset="0"/>
              </a:defRPr>
            </a:lvl1pPr>
          </a:lstStyle>
          <a:p>
            <a:r>
              <a:rPr lang="en-GB" sz="2800" dirty="0" smtClean="0"/>
              <a:t>Why do you think it is important to ‘Talk Pedagogy’?</a:t>
            </a:r>
          </a:p>
          <a:p>
            <a:endParaRPr lang="cy-GB" sz="2800" dirty="0"/>
          </a:p>
          <a:p>
            <a:r>
              <a:rPr lang="en-GB" sz="2800" dirty="0" smtClean="0"/>
              <a:t>Pam </a:t>
            </a:r>
            <a:r>
              <a:rPr lang="en-GB" sz="2800" dirty="0"/>
              <a:t>ydych </a:t>
            </a:r>
            <a:r>
              <a:rPr lang="en-GB" sz="2800" dirty="0" err="1"/>
              <a:t>chi'n</a:t>
            </a:r>
            <a:r>
              <a:rPr lang="en-GB" sz="2800" dirty="0"/>
              <a:t> </a:t>
            </a:r>
            <a:r>
              <a:rPr lang="en-GB" sz="2800" dirty="0" err="1"/>
              <a:t>meddwl</a:t>
            </a:r>
            <a:r>
              <a:rPr lang="en-GB" sz="2800" dirty="0"/>
              <a:t> </a:t>
            </a:r>
            <a:r>
              <a:rPr lang="en-GB" sz="2800" dirty="0" err="1"/>
              <a:t>ei</a:t>
            </a:r>
            <a:r>
              <a:rPr lang="en-GB" sz="2800" dirty="0"/>
              <a:t> bod </a:t>
            </a:r>
            <a:r>
              <a:rPr lang="en-GB" sz="2800" dirty="0" err="1"/>
              <a:t>hi'n</a:t>
            </a:r>
            <a:r>
              <a:rPr lang="en-GB" sz="2800" dirty="0"/>
              <a:t> </a:t>
            </a:r>
            <a:r>
              <a:rPr lang="en-GB" sz="2800" dirty="0" err="1"/>
              <a:t>bwysig</a:t>
            </a:r>
            <a:r>
              <a:rPr lang="en-GB" sz="2800" dirty="0"/>
              <a:t> </a:t>
            </a:r>
            <a:r>
              <a:rPr lang="en-GB" sz="2800" dirty="0" smtClean="0"/>
              <a:t>‘</a:t>
            </a:r>
            <a:r>
              <a:rPr lang="en-GB" sz="2800" dirty="0" err="1" smtClean="0"/>
              <a:t>Trafod</a:t>
            </a:r>
            <a:r>
              <a:rPr lang="en-GB" sz="2800" dirty="0" smtClean="0"/>
              <a:t> </a:t>
            </a:r>
            <a:r>
              <a:rPr lang="en-GB" sz="2800" dirty="0" err="1" smtClean="0"/>
              <a:t>Addysgeg</a:t>
            </a:r>
            <a:r>
              <a:rPr lang="en-GB" sz="2800" dirty="0" smtClean="0"/>
              <a:t>’?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345" y="0"/>
            <a:ext cx="1693064" cy="1635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78" y="358301"/>
            <a:ext cx="2509014" cy="9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3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2985" y="1446481"/>
            <a:ext cx="10560301" cy="969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00A49F"/>
                </a:solidFill>
                <a:latin typeface="Frutiger 65" charset="0"/>
                <a:ea typeface="Frutiger 65" charset="0"/>
                <a:cs typeface="Frutiger 65" charset="0"/>
              </a:defRPr>
            </a:lvl1pPr>
          </a:lstStyle>
          <a:p>
            <a:pPr>
              <a:defRPr/>
            </a:pPr>
            <a:r>
              <a:rPr lang="en-US" sz="3600" dirty="0"/>
              <a:t>How will we know if we have been </a:t>
            </a:r>
            <a:r>
              <a:rPr lang="en-US" sz="3600" dirty="0" smtClean="0"/>
              <a:t>successful?</a:t>
            </a:r>
            <a:endParaRPr lang="en-US" sz="3600" dirty="0"/>
          </a:p>
          <a:p>
            <a:pPr lvl="0">
              <a:defRPr/>
            </a:pPr>
            <a:endParaRPr lang="cy-GB" sz="3600" dirty="0" smtClean="0"/>
          </a:p>
          <a:p>
            <a:pPr lvl="0">
              <a:defRPr/>
            </a:pPr>
            <a:r>
              <a:rPr lang="cy-GB" sz="3600" dirty="0" smtClean="0"/>
              <a:t>Sut fyddwn </a:t>
            </a:r>
            <a:r>
              <a:rPr lang="cy-GB" sz="3600" dirty="0"/>
              <a:t>yn gwybod a ydym wedi bod yn llwyddiannus</a:t>
            </a:r>
            <a:r>
              <a:rPr lang="cy-GB" sz="3600" dirty="0" smtClean="0"/>
              <a:t>?</a:t>
            </a:r>
          </a:p>
          <a:p>
            <a:pPr lvl="0">
              <a:defRPr/>
            </a:pPr>
            <a:endParaRPr lang="en-US" sz="3600" noProof="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345" y="0"/>
            <a:ext cx="1693064" cy="1635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78" y="358301"/>
            <a:ext cx="2509014" cy="91926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591404" y="3632199"/>
            <a:ext cx="2043462" cy="1864034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 smtClean="0">
                <a:solidFill>
                  <a:schemeClr val="tx1"/>
                </a:solidFill>
              </a:rPr>
              <a:t>Mewn</a:t>
            </a:r>
            <a:r>
              <a:rPr lang="en-GB" sz="1600" dirty="0" smtClean="0">
                <a:solidFill>
                  <a:schemeClr val="tx1"/>
                </a:solidFill>
              </a:rPr>
              <a:t> / In </a:t>
            </a:r>
            <a:r>
              <a:rPr lang="en-GB" sz="5400" dirty="0" smtClean="0">
                <a:solidFill>
                  <a:schemeClr val="tx1"/>
                </a:solidFill>
              </a:rPr>
              <a:t>10 </a:t>
            </a:r>
            <a:r>
              <a:rPr lang="en-GB" sz="1600" dirty="0" err="1" smtClean="0">
                <a:solidFill>
                  <a:schemeClr val="tx1"/>
                </a:solidFill>
              </a:rPr>
              <a:t>mlynedd</a:t>
            </a:r>
            <a:r>
              <a:rPr lang="en-GB" sz="1600" dirty="0" smtClean="0">
                <a:solidFill>
                  <a:schemeClr val="tx1"/>
                </a:solidFill>
              </a:rPr>
              <a:t> / years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5638" y="5496234"/>
            <a:ext cx="2536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Amgylched</a:t>
            </a:r>
            <a:r>
              <a:rPr lang="en-GB" dirty="0" smtClean="0"/>
              <a:t> </a:t>
            </a:r>
            <a:r>
              <a:rPr lang="en-GB" dirty="0" err="1" smtClean="0"/>
              <a:t>ddysgu</a:t>
            </a:r>
            <a:r>
              <a:rPr lang="en-GB" dirty="0" smtClean="0"/>
              <a:t>?</a:t>
            </a:r>
          </a:p>
          <a:p>
            <a:r>
              <a:rPr lang="en-GB" dirty="0" smtClean="0"/>
              <a:t>Learning environment? </a:t>
            </a:r>
          </a:p>
          <a:p>
            <a:r>
              <a:rPr lang="en-GB" dirty="0" smtClean="0"/>
              <a:t>(physical and emotional)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525638" y="3324704"/>
            <a:ext cx="2536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Profiadau</a:t>
            </a:r>
            <a:r>
              <a:rPr lang="en-GB" dirty="0" smtClean="0"/>
              <a:t> Dysgu?</a:t>
            </a:r>
          </a:p>
          <a:p>
            <a:r>
              <a:rPr lang="en-GB" dirty="0" smtClean="0"/>
              <a:t>Learning experiences?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93902" y="2579716"/>
            <a:ext cx="1640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Cynnydd</a:t>
            </a:r>
            <a:r>
              <a:rPr lang="en-GB" dirty="0" smtClean="0"/>
              <a:t>? </a:t>
            </a:r>
          </a:p>
          <a:p>
            <a:r>
              <a:rPr lang="en-GB" dirty="0" smtClean="0"/>
              <a:t>Progression?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83733" y="5173068"/>
            <a:ext cx="2536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 </a:t>
            </a:r>
            <a:r>
              <a:rPr lang="en-GB" dirty="0" err="1" smtClean="0"/>
              <a:t>diwrnod</a:t>
            </a:r>
            <a:r>
              <a:rPr lang="en-GB" dirty="0" smtClean="0"/>
              <a:t> </a:t>
            </a:r>
            <a:r>
              <a:rPr lang="en-GB" dirty="0" err="1"/>
              <a:t>y</a:t>
            </a:r>
            <a:r>
              <a:rPr lang="en-GB" dirty="0" err="1" smtClean="0"/>
              <a:t>sgol</a:t>
            </a:r>
            <a:r>
              <a:rPr lang="en-GB" dirty="0" smtClean="0"/>
              <a:t>?</a:t>
            </a:r>
          </a:p>
          <a:p>
            <a:r>
              <a:rPr lang="en-GB" dirty="0" smtClean="0"/>
              <a:t>The school day?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83733" y="3539657"/>
            <a:ext cx="2807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Fel</a:t>
            </a:r>
            <a:r>
              <a:rPr lang="en-GB" dirty="0" smtClean="0"/>
              <a:t> </a:t>
            </a:r>
            <a:r>
              <a:rPr lang="en-GB" dirty="0" err="1" smtClean="0"/>
              <a:t>sefydliad</a:t>
            </a:r>
            <a:r>
              <a:rPr lang="en-GB" dirty="0" smtClean="0"/>
              <a:t> </a:t>
            </a:r>
            <a:r>
              <a:rPr lang="en-GB" dirty="0" err="1" smtClean="0"/>
              <a:t>sy’n</a:t>
            </a:r>
            <a:r>
              <a:rPr lang="en-GB" dirty="0" smtClean="0"/>
              <a:t> </a:t>
            </a:r>
            <a:r>
              <a:rPr lang="en-GB" dirty="0" err="1"/>
              <a:t>d</a:t>
            </a:r>
            <a:r>
              <a:rPr lang="en-GB" dirty="0" err="1" smtClean="0"/>
              <a:t>ysgu</a:t>
            </a:r>
            <a:r>
              <a:rPr lang="en-GB" dirty="0" smtClean="0"/>
              <a:t>?</a:t>
            </a:r>
          </a:p>
          <a:p>
            <a:r>
              <a:rPr lang="en-GB" dirty="0" smtClean="0"/>
              <a:t>As a learning organisation?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5554" y="4387317"/>
            <a:ext cx="2536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Dysgu ac </a:t>
            </a:r>
            <a:r>
              <a:rPr lang="en-GB" dirty="0" err="1" smtClean="0"/>
              <a:t>addysgu</a:t>
            </a:r>
            <a:r>
              <a:rPr lang="en-GB" dirty="0" smtClean="0"/>
              <a:t>?</a:t>
            </a:r>
          </a:p>
          <a:p>
            <a:r>
              <a:rPr lang="en-GB" dirty="0" smtClean="0"/>
              <a:t>Teaching and Learning?</a:t>
            </a:r>
          </a:p>
        </p:txBody>
      </p:sp>
    </p:spTree>
    <p:extLst>
      <p:ext uri="{BB962C8B-B14F-4D97-AF65-F5344CB8AC3E}">
        <p14:creationId xmlns:p14="http://schemas.microsoft.com/office/powerpoint/2010/main" val="269571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610" y="1884617"/>
            <a:ext cx="4157392" cy="21957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y-GB" sz="2000" dirty="0" err="1" smtClean="0"/>
              <a:t>What</a:t>
            </a:r>
            <a:r>
              <a:rPr lang="cy-GB" sz="2000" dirty="0" smtClean="0"/>
              <a:t> is in the </a:t>
            </a:r>
            <a:r>
              <a:rPr lang="cy-GB" sz="2000" dirty="0" err="1"/>
              <a:t>t</a:t>
            </a:r>
            <a:r>
              <a:rPr lang="cy-GB" sz="2000" dirty="0" err="1" smtClean="0"/>
              <a:t>eacher’s</a:t>
            </a:r>
            <a:r>
              <a:rPr lang="cy-GB" sz="2000" dirty="0" smtClean="0"/>
              <a:t> </a:t>
            </a:r>
            <a:r>
              <a:rPr lang="cy-GB" sz="2000" dirty="0" err="1" smtClean="0"/>
              <a:t>mind</a:t>
            </a:r>
            <a:r>
              <a:rPr lang="cy-GB" sz="2000" dirty="0" smtClean="0"/>
              <a:t>?</a:t>
            </a:r>
          </a:p>
          <a:p>
            <a:pPr marL="0" indent="0">
              <a:buNone/>
            </a:pPr>
            <a:r>
              <a:rPr lang="cy-GB" sz="2000" dirty="0" err="1" smtClean="0"/>
              <a:t>What</a:t>
            </a:r>
            <a:r>
              <a:rPr lang="cy-GB" sz="2000" dirty="0" smtClean="0"/>
              <a:t> was the </a:t>
            </a:r>
            <a:r>
              <a:rPr lang="cy-GB" sz="2000" dirty="0" err="1" smtClean="0"/>
              <a:t>thinking</a:t>
            </a:r>
            <a:r>
              <a:rPr lang="cy-GB" sz="2000" dirty="0" smtClean="0"/>
              <a:t>?</a:t>
            </a:r>
          </a:p>
          <a:p>
            <a:pPr marL="0" indent="0">
              <a:buNone/>
            </a:pPr>
            <a:r>
              <a:rPr lang="cy-GB" sz="2000" dirty="0" err="1" smtClean="0"/>
              <a:t>What</a:t>
            </a:r>
            <a:r>
              <a:rPr lang="cy-GB" sz="2000" dirty="0" smtClean="0"/>
              <a:t> </a:t>
            </a:r>
            <a:r>
              <a:rPr lang="cy-GB" sz="2000" dirty="0" err="1" smtClean="0"/>
              <a:t>type</a:t>
            </a:r>
            <a:r>
              <a:rPr lang="cy-GB" sz="2000" dirty="0" smtClean="0"/>
              <a:t> of </a:t>
            </a:r>
            <a:r>
              <a:rPr lang="cy-GB" sz="2000" dirty="0" err="1" smtClean="0"/>
              <a:t>interactions</a:t>
            </a:r>
            <a:r>
              <a:rPr lang="cy-GB" sz="2000" dirty="0" smtClean="0"/>
              <a:t> </a:t>
            </a:r>
            <a:r>
              <a:rPr lang="cy-GB" sz="2000" dirty="0" err="1" smtClean="0"/>
              <a:t>are</a:t>
            </a:r>
            <a:r>
              <a:rPr lang="cy-GB" sz="2000" dirty="0" smtClean="0"/>
              <a:t> planned?</a:t>
            </a:r>
          </a:p>
          <a:p>
            <a:pPr marL="0" indent="0">
              <a:buNone/>
            </a:pPr>
            <a:r>
              <a:rPr lang="cy-GB" sz="2000" dirty="0" err="1" smtClean="0"/>
              <a:t>What</a:t>
            </a:r>
            <a:r>
              <a:rPr lang="cy-GB" sz="2000" dirty="0" smtClean="0"/>
              <a:t> </a:t>
            </a:r>
            <a:r>
              <a:rPr lang="cy-GB" sz="2000" dirty="0" err="1" smtClean="0"/>
              <a:t>type</a:t>
            </a:r>
            <a:r>
              <a:rPr lang="cy-GB" sz="2000" dirty="0" smtClean="0"/>
              <a:t> of </a:t>
            </a:r>
            <a:r>
              <a:rPr lang="cy-GB" sz="2000" dirty="0" err="1" smtClean="0"/>
              <a:t>relationships</a:t>
            </a:r>
            <a:r>
              <a:rPr lang="cy-GB" sz="2000" dirty="0" smtClean="0"/>
              <a:t> </a:t>
            </a:r>
            <a:r>
              <a:rPr lang="cy-GB" sz="2000" dirty="0" err="1" smtClean="0"/>
              <a:t>are</a:t>
            </a:r>
            <a:r>
              <a:rPr lang="cy-GB" sz="2000" dirty="0" smtClean="0"/>
              <a:t> </a:t>
            </a:r>
            <a:r>
              <a:rPr lang="cy-GB" sz="2000" dirty="0" err="1" smtClean="0"/>
              <a:t>being</a:t>
            </a:r>
            <a:r>
              <a:rPr lang="cy-GB" sz="2000" dirty="0" smtClean="0"/>
              <a:t> </a:t>
            </a:r>
            <a:r>
              <a:rPr lang="cy-GB" sz="2000" dirty="0" err="1" smtClean="0"/>
              <a:t>developed</a:t>
            </a:r>
            <a:r>
              <a:rPr lang="cy-GB" sz="2000" dirty="0" smtClean="0"/>
              <a:t>?</a:t>
            </a:r>
          </a:p>
          <a:p>
            <a:pPr marL="0" indent="0">
              <a:buNone/>
            </a:pPr>
            <a:endParaRPr lang="cy-GB" sz="20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0853" y="696703"/>
            <a:ext cx="8227142" cy="1135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00A49F"/>
                </a:solidFill>
                <a:latin typeface="Frutiger 65" charset="0"/>
                <a:ea typeface="Frutiger 65" charset="0"/>
                <a:cs typeface="Frutiger 65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/>
              <a:t> Exploring pedagogy / </a:t>
            </a:r>
            <a:r>
              <a:rPr lang="en-US" sz="2800" noProof="0" dirty="0" err="1" smtClean="0"/>
              <a:t>Archwilio</a:t>
            </a:r>
            <a:r>
              <a:rPr lang="en-US" sz="2800" noProof="0" dirty="0" smtClean="0"/>
              <a:t> </a:t>
            </a:r>
            <a:r>
              <a:rPr lang="en-US" sz="2800" dirty="0" err="1"/>
              <a:t>a</a:t>
            </a:r>
            <a:r>
              <a:rPr lang="en-US" sz="2800" noProof="0" dirty="0" err="1" smtClean="0"/>
              <a:t>ddysgeg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A49F"/>
              </a:solidFill>
              <a:effectLst/>
              <a:uLnTx/>
              <a:uFillTx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345" y="0"/>
            <a:ext cx="1693064" cy="1635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78" y="358301"/>
            <a:ext cx="2509014" cy="9192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0014" y="1959342"/>
            <a:ext cx="6714424" cy="4230087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91610" y="4455753"/>
            <a:ext cx="4157392" cy="219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-GB" sz="2000" dirty="0"/>
              <a:t>Beth sydd ym meddwl yr athro?</a:t>
            </a:r>
          </a:p>
          <a:p>
            <a:pPr marL="0" indent="0">
              <a:buNone/>
            </a:pPr>
            <a:r>
              <a:rPr lang="cy-GB" sz="2000" dirty="0"/>
              <a:t>Beth oedd y </a:t>
            </a:r>
            <a:r>
              <a:rPr lang="cy-GB" sz="2000" dirty="0" smtClean="0"/>
              <a:t>meddwl y tu ôl i hynny?</a:t>
            </a:r>
            <a:endParaRPr lang="cy-GB" sz="2000" dirty="0"/>
          </a:p>
          <a:p>
            <a:pPr marL="0" indent="0">
              <a:buNone/>
            </a:pPr>
            <a:r>
              <a:rPr lang="cy-GB" sz="2000" dirty="0" smtClean="0"/>
              <a:t>Pa </a:t>
            </a:r>
            <a:r>
              <a:rPr lang="cy-GB" sz="2000" dirty="0"/>
              <a:t>fath o ryngweithio </a:t>
            </a:r>
            <a:r>
              <a:rPr lang="cy-GB" sz="2000" dirty="0" smtClean="0"/>
              <a:t>sy’n cael eu cynllunio?</a:t>
            </a:r>
            <a:endParaRPr lang="cy-GB" sz="2000" dirty="0"/>
          </a:p>
          <a:p>
            <a:pPr marL="0" indent="0">
              <a:buNone/>
            </a:pPr>
            <a:r>
              <a:rPr lang="cy-GB" sz="2000" dirty="0"/>
              <a:t>Pa fath o berthnasoedd sy'n cael eu datblygu?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y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17640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610" y="1884617"/>
            <a:ext cx="4157392" cy="21957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y-GB" sz="2000" dirty="0" err="1" smtClean="0"/>
              <a:t>What</a:t>
            </a:r>
            <a:r>
              <a:rPr lang="cy-GB" sz="2000" dirty="0" smtClean="0"/>
              <a:t> is in the </a:t>
            </a:r>
            <a:r>
              <a:rPr lang="cy-GB" sz="2000" dirty="0" err="1"/>
              <a:t>t</a:t>
            </a:r>
            <a:r>
              <a:rPr lang="cy-GB" sz="2000" dirty="0" err="1" smtClean="0"/>
              <a:t>eacher’s</a:t>
            </a:r>
            <a:r>
              <a:rPr lang="cy-GB" sz="2000" dirty="0" smtClean="0"/>
              <a:t> </a:t>
            </a:r>
            <a:r>
              <a:rPr lang="cy-GB" sz="2000" dirty="0" err="1" smtClean="0"/>
              <a:t>mind</a:t>
            </a:r>
            <a:r>
              <a:rPr lang="cy-GB" sz="2000" dirty="0" smtClean="0"/>
              <a:t>?</a:t>
            </a:r>
          </a:p>
          <a:p>
            <a:pPr marL="0" indent="0">
              <a:buNone/>
            </a:pPr>
            <a:r>
              <a:rPr lang="cy-GB" sz="2000" dirty="0" err="1" smtClean="0"/>
              <a:t>What</a:t>
            </a:r>
            <a:r>
              <a:rPr lang="cy-GB" sz="2000" dirty="0" smtClean="0"/>
              <a:t> was the </a:t>
            </a:r>
            <a:r>
              <a:rPr lang="cy-GB" sz="2000" dirty="0" err="1" smtClean="0"/>
              <a:t>thinking</a:t>
            </a:r>
            <a:r>
              <a:rPr lang="cy-GB" sz="2000" dirty="0" smtClean="0"/>
              <a:t>?</a:t>
            </a:r>
          </a:p>
          <a:p>
            <a:pPr marL="0" indent="0">
              <a:buNone/>
            </a:pPr>
            <a:r>
              <a:rPr lang="cy-GB" sz="2000" dirty="0" err="1" smtClean="0"/>
              <a:t>What</a:t>
            </a:r>
            <a:r>
              <a:rPr lang="cy-GB" sz="2000" dirty="0" smtClean="0"/>
              <a:t> </a:t>
            </a:r>
            <a:r>
              <a:rPr lang="cy-GB" sz="2000" dirty="0" err="1" smtClean="0"/>
              <a:t>type</a:t>
            </a:r>
            <a:r>
              <a:rPr lang="cy-GB" sz="2000" dirty="0" smtClean="0"/>
              <a:t> of </a:t>
            </a:r>
            <a:r>
              <a:rPr lang="cy-GB" sz="2000" dirty="0" err="1" smtClean="0"/>
              <a:t>interactions</a:t>
            </a:r>
            <a:r>
              <a:rPr lang="cy-GB" sz="2000" dirty="0" smtClean="0"/>
              <a:t> </a:t>
            </a:r>
            <a:r>
              <a:rPr lang="cy-GB" sz="2000" dirty="0" err="1" smtClean="0"/>
              <a:t>are</a:t>
            </a:r>
            <a:r>
              <a:rPr lang="cy-GB" sz="2000" dirty="0" smtClean="0"/>
              <a:t> planned?</a:t>
            </a:r>
          </a:p>
          <a:p>
            <a:pPr marL="0" indent="0">
              <a:buNone/>
            </a:pPr>
            <a:r>
              <a:rPr lang="cy-GB" sz="2000" dirty="0" err="1" smtClean="0"/>
              <a:t>What</a:t>
            </a:r>
            <a:r>
              <a:rPr lang="cy-GB" sz="2000" dirty="0" smtClean="0"/>
              <a:t> </a:t>
            </a:r>
            <a:r>
              <a:rPr lang="cy-GB" sz="2000" dirty="0" err="1" smtClean="0"/>
              <a:t>type</a:t>
            </a:r>
            <a:r>
              <a:rPr lang="cy-GB" sz="2000" dirty="0" smtClean="0"/>
              <a:t> of </a:t>
            </a:r>
            <a:r>
              <a:rPr lang="cy-GB" sz="2000" dirty="0" err="1" smtClean="0"/>
              <a:t>relationships</a:t>
            </a:r>
            <a:r>
              <a:rPr lang="cy-GB" sz="2000" dirty="0" smtClean="0"/>
              <a:t> </a:t>
            </a:r>
            <a:r>
              <a:rPr lang="cy-GB" sz="2000" dirty="0" err="1" smtClean="0"/>
              <a:t>are</a:t>
            </a:r>
            <a:r>
              <a:rPr lang="cy-GB" sz="2000" dirty="0" smtClean="0"/>
              <a:t> </a:t>
            </a:r>
            <a:r>
              <a:rPr lang="cy-GB" sz="2000" dirty="0" err="1" smtClean="0"/>
              <a:t>being</a:t>
            </a:r>
            <a:r>
              <a:rPr lang="cy-GB" sz="2000" dirty="0" smtClean="0"/>
              <a:t> </a:t>
            </a:r>
            <a:r>
              <a:rPr lang="cy-GB" sz="2000" dirty="0" err="1" smtClean="0"/>
              <a:t>developed</a:t>
            </a:r>
            <a:r>
              <a:rPr lang="cy-GB" sz="2000" dirty="0" smtClean="0"/>
              <a:t>?</a:t>
            </a:r>
          </a:p>
          <a:p>
            <a:pPr marL="0" indent="0">
              <a:buNone/>
            </a:pPr>
            <a:endParaRPr lang="cy-GB" sz="20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0853" y="696703"/>
            <a:ext cx="8227142" cy="1135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00A49F"/>
                </a:solidFill>
                <a:latin typeface="Frutiger 65" charset="0"/>
                <a:ea typeface="Frutiger 65" charset="0"/>
                <a:cs typeface="Frutiger 65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/>
              <a:t> Exploring pedagogy / </a:t>
            </a:r>
            <a:r>
              <a:rPr lang="en-US" sz="2800" noProof="0" dirty="0" err="1" smtClean="0"/>
              <a:t>Archwilio</a:t>
            </a:r>
            <a:r>
              <a:rPr lang="en-US" sz="2800" noProof="0" dirty="0" smtClean="0"/>
              <a:t> </a:t>
            </a:r>
            <a:r>
              <a:rPr lang="en-US" sz="2800" dirty="0" err="1"/>
              <a:t>a</a:t>
            </a:r>
            <a:r>
              <a:rPr lang="en-US" sz="2800" noProof="0" dirty="0" err="1" smtClean="0"/>
              <a:t>ddysgeg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A49F"/>
              </a:solidFill>
              <a:effectLst/>
              <a:uLnTx/>
              <a:uFillTx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345" y="0"/>
            <a:ext cx="1693064" cy="1635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78" y="358301"/>
            <a:ext cx="2509014" cy="919264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91610" y="4455753"/>
            <a:ext cx="4157392" cy="219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-GB" sz="2000" dirty="0"/>
              <a:t>Beth sydd ym meddwl yr athro?</a:t>
            </a:r>
          </a:p>
          <a:p>
            <a:pPr marL="0" indent="0">
              <a:buNone/>
            </a:pPr>
            <a:r>
              <a:rPr lang="cy-GB" sz="2000" dirty="0"/>
              <a:t>Beth oedd y </a:t>
            </a:r>
            <a:r>
              <a:rPr lang="cy-GB" sz="2000" dirty="0" smtClean="0"/>
              <a:t>meddwl y tu ôl i hynny?</a:t>
            </a:r>
            <a:endParaRPr lang="cy-GB" sz="2000" dirty="0"/>
          </a:p>
          <a:p>
            <a:pPr marL="0" indent="0">
              <a:buNone/>
            </a:pPr>
            <a:r>
              <a:rPr lang="cy-GB" sz="2000" dirty="0" smtClean="0"/>
              <a:t>Pa </a:t>
            </a:r>
            <a:r>
              <a:rPr lang="cy-GB" sz="2000" dirty="0"/>
              <a:t>fath o ryngweithio </a:t>
            </a:r>
            <a:r>
              <a:rPr lang="cy-GB" sz="2000" dirty="0" smtClean="0"/>
              <a:t>sy’n cael eu cynllunio?</a:t>
            </a:r>
            <a:endParaRPr lang="cy-GB" sz="2000" dirty="0"/>
          </a:p>
          <a:p>
            <a:pPr marL="0" indent="0">
              <a:buNone/>
            </a:pPr>
            <a:r>
              <a:rPr lang="cy-GB" sz="2000" dirty="0"/>
              <a:t>Pa fath o berthnasoedd sy'n cael eu datblygu?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y-GB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7757" y="1994167"/>
            <a:ext cx="644842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9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40853" y="696703"/>
            <a:ext cx="8227142" cy="1135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00A49F"/>
                </a:solidFill>
                <a:latin typeface="Frutiger 65" charset="0"/>
                <a:ea typeface="Frutiger 65" charset="0"/>
                <a:cs typeface="Frutiger 65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/>
              <a:t> Exploring pedagogy / </a:t>
            </a:r>
            <a:r>
              <a:rPr lang="en-US" sz="2800" noProof="0" dirty="0" err="1" smtClean="0"/>
              <a:t>Archwilio</a:t>
            </a:r>
            <a:r>
              <a:rPr lang="en-US" sz="2800" noProof="0" dirty="0" smtClean="0"/>
              <a:t> </a:t>
            </a:r>
            <a:r>
              <a:rPr lang="en-US" sz="2800" noProof="0" dirty="0" err="1" smtClean="0"/>
              <a:t>addysgeg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A49F"/>
              </a:solidFill>
              <a:effectLst/>
              <a:uLnTx/>
              <a:uFillTx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345" y="0"/>
            <a:ext cx="1693064" cy="1635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78" y="358301"/>
            <a:ext cx="2509014" cy="919264"/>
          </a:xfrm>
          <a:prstGeom prst="rect">
            <a:avLst/>
          </a:prstGeom>
        </p:spPr>
      </p:pic>
      <p:pic>
        <p:nvPicPr>
          <p:cNvPr id="9" name="Picture 2" descr="Image result for 21st century classro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373" y="2170909"/>
            <a:ext cx="7582802" cy="383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99510" y="1935652"/>
            <a:ext cx="4157392" cy="219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y-GB" sz="2000" dirty="0" err="1" smtClean="0"/>
              <a:t>What</a:t>
            </a:r>
            <a:r>
              <a:rPr lang="cy-GB" sz="2000" dirty="0" smtClean="0"/>
              <a:t> is in the </a:t>
            </a:r>
            <a:r>
              <a:rPr lang="cy-GB" sz="2000" dirty="0" err="1" smtClean="0"/>
              <a:t>teacher’s</a:t>
            </a:r>
            <a:r>
              <a:rPr lang="cy-GB" sz="2000" dirty="0" smtClean="0"/>
              <a:t> </a:t>
            </a:r>
            <a:r>
              <a:rPr lang="cy-GB" sz="2000" dirty="0" err="1" smtClean="0"/>
              <a:t>mind</a:t>
            </a:r>
            <a:r>
              <a:rPr lang="cy-GB" sz="2000" dirty="0" smtClean="0"/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y-GB" sz="2000" dirty="0" err="1" smtClean="0"/>
              <a:t>What</a:t>
            </a:r>
            <a:r>
              <a:rPr lang="cy-GB" sz="2000" dirty="0" smtClean="0"/>
              <a:t> was the </a:t>
            </a:r>
            <a:r>
              <a:rPr lang="cy-GB" sz="2000" dirty="0" err="1" smtClean="0"/>
              <a:t>thinking</a:t>
            </a:r>
            <a:r>
              <a:rPr lang="cy-GB" sz="2000" dirty="0" smtClean="0"/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y-GB" sz="2000" dirty="0" err="1" smtClean="0"/>
              <a:t>What</a:t>
            </a:r>
            <a:r>
              <a:rPr lang="cy-GB" sz="2000" dirty="0" smtClean="0"/>
              <a:t> </a:t>
            </a:r>
            <a:r>
              <a:rPr lang="cy-GB" sz="2000" dirty="0" err="1" smtClean="0"/>
              <a:t>type</a:t>
            </a:r>
            <a:r>
              <a:rPr lang="cy-GB" sz="2000" dirty="0" smtClean="0"/>
              <a:t> of </a:t>
            </a:r>
            <a:r>
              <a:rPr lang="cy-GB" sz="2000" dirty="0" err="1" smtClean="0"/>
              <a:t>interactions</a:t>
            </a:r>
            <a:r>
              <a:rPr lang="cy-GB" sz="2000" dirty="0" smtClean="0"/>
              <a:t> </a:t>
            </a:r>
            <a:r>
              <a:rPr lang="cy-GB" sz="2000" dirty="0" err="1" smtClean="0"/>
              <a:t>are</a:t>
            </a:r>
            <a:r>
              <a:rPr lang="cy-GB" sz="2000" dirty="0" smtClean="0"/>
              <a:t> planned?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y-GB" sz="2000" dirty="0" err="1" smtClean="0"/>
              <a:t>What</a:t>
            </a:r>
            <a:r>
              <a:rPr lang="cy-GB" sz="2000" dirty="0" smtClean="0"/>
              <a:t> </a:t>
            </a:r>
            <a:r>
              <a:rPr lang="cy-GB" sz="2000" dirty="0" err="1" smtClean="0"/>
              <a:t>type</a:t>
            </a:r>
            <a:r>
              <a:rPr lang="cy-GB" sz="2000" dirty="0" smtClean="0"/>
              <a:t> of </a:t>
            </a:r>
            <a:r>
              <a:rPr lang="cy-GB" sz="2000" dirty="0" err="1" smtClean="0"/>
              <a:t>relationships</a:t>
            </a:r>
            <a:r>
              <a:rPr lang="cy-GB" sz="2000" dirty="0" smtClean="0"/>
              <a:t> </a:t>
            </a:r>
            <a:r>
              <a:rPr lang="cy-GB" sz="2000" dirty="0" err="1" smtClean="0"/>
              <a:t>are</a:t>
            </a:r>
            <a:r>
              <a:rPr lang="cy-GB" sz="2000" dirty="0" smtClean="0"/>
              <a:t> </a:t>
            </a:r>
            <a:r>
              <a:rPr lang="cy-GB" sz="2000" dirty="0" err="1" smtClean="0"/>
              <a:t>being</a:t>
            </a:r>
            <a:r>
              <a:rPr lang="cy-GB" sz="2000" dirty="0" smtClean="0"/>
              <a:t> </a:t>
            </a:r>
            <a:r>
              <a:rPr lang="cy-GB" sz="2000" dirty="0" err="1" smtClean="0"/>
              <a:t>developed</a:t>
            </a:r>
            <a:r>
              <a:rPr lang="cy-GB" sz="2000" dirty="0" smtClean="0"/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y-GB" sz="2000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99510" y="4354153"/>
            <a:ext cx="4157392" cy="219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-GB" sz="2000" dirty="0"/>
              <a:t>Beth sydd ym meddwl yr athro?</a:t>
            </a:r>
          </a:p>
          <a:p>
            <a:pPr marL="0" indent="0">
              <a:buNone/>
            </a:pPr>
            <a:r>
              <a:rPr lang="cy-GB" sz="2000" dirty="0"/>
              <a:t>Beth oedd y meddwl?</a:t>
            </a:r>
          </a:p>
          <a:p>
            <a:pPr marL="0" indent="0">
              <a:buNone/>
            </a:pPr>
            <a:r>
              <a:rPr lang="cy-GB" sz="2000" dirty="0"/>
              <a:t>Ar gyfer pa fath o ryngweithio sydd ar y gweill?</a:t>
            </a:r>
          </a:p>
          <a:p>
            <a:pPr marL="0" indent="0">
              <a:buNone/>
            </a:pPr>
            <a:r>
              <a:rPr lang="cy-GB" sz="2000" dirty="0"/>
              <a:t>Pa fath o berthnasoedd sy'n cael eu datblygu?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y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26774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40853" y="696703"/>
            <a:ext cx="8227142" cy="1135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00A49F"/>
                </a:solidFill>
                <a:latin typeface="Frutiger 65" charset="0"/>
                <a:ea typeface="Frutiger 65" charset="0"/>
                <a:cs typeface="Frutiger 65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/>
              <a:t> Exploring pedagogy / </a:t>
            </a:r>
            <a:r>
              <a:rPr lang="en-US" sz="2800" noProof="0" dirty="0" err="1" smtClean="0"/>
              <a:t>Archwilio</a:t>
            </a:r>
            <a:r>
              <a:rPr lang="en-US" sz="2800" noProof="0" dirty="0" smtClean="0"/>
              <a:t> </a:t>
            </a:r>
            <a:r>
              <a:rPr lang="en-US" sz="2800" noProof="0" dirty="0" err="1" smtClean="0"/>
              <a:t>addysgeg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A49F"/>
              </a:solidFill>
              <a:effectLst/>
              <a:uLnTx/>
              <a:uFillTx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345" y="0"/>
            <a:ext cx="1693064" cy="1635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78" y="358301"/>
            <a:ext cx="2509014" cy="9192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002" y="1994167"/>
            <a:ext cx="6813207" cy="3806841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40853" y="2046245"/>
            <a:ext cx="4157392" cy="219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y-GB" sz="2000" dirty="0" err="1" smtClean="0"/>
              <a:t>What</a:t>
            </a:r>
            <a:r>
              <a:rPr lang="cy-GB" sz="2000" dirty="0" smtClean="0"/>
              <a:t> is in the </a:t>
            </a:r>
            <a:r>
              <a:rPr lang="cy-GB" sz="2000" dirty="0" err="1" smtClean="0"/>
              <a:t>teacher’s</a:t>
            </a:r>
            <a:r>
              <a:rPr lang="cy-GB" sz="2000" dirty="0" smtClean="0"/>
              <a:t> </a:t>
            </a:r>
            <a:r>
              <a:rPr lang="cy-GB" sz="2000" dirty="0" err="1" smtClean="0"/>
              <a:t>mind</a:t>
            </a:r>
            <a:r>
              <a:rPr lang="cy-GB" sz="2000" dirty="0" smtClean="0"/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y-GB" sz="2000" dirty="0" err="1" smtClean="0"/>
              <a:t>What</a:t>
            </a:r>
            <a:r>
              <a:rPr lang="cy-GB" sz="2000" dirty="0" smtClean="0"/>
              <a:t> was the </a:t>
            </a:r>
            <a:r>
              <a:rPr lang="cy-GB" sz="2000" dirty="0" err="1" smtClean="0"/>
              <a:t>thinking</a:t>
            </a:r>
            <a:r>
              <a:rPr lang="cy-GB" sz="2000" dirty="0" smtClean="0"/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y-GB" sz="2000" dirty="0" err="1" smtClean="0"/>
              <a:t>What</a:t>
            </a:r>
            <a:r>
              <a:rPr lang="cy-GB" sz="2000" dirty="0" smtClean="0"/>
              <a:t> </a:t>
            </a:r>
            <a:r>
              <a:rPr lang="cy-GB" sz="2000" dirty="0" err="1" smtClean="0"/>
              <a:t>type</a:t>
            </a:r>
            <a:r>
              <a:rPr lang="cy-GB" sz="2000" dirty="0" smtClean="0"/>
              <a:t> of </a:t>
            </a:r>
            <a:r>
              <a:rPr lang="cy-GB" sz="2000" dirty="0" err="1" smtClean="0"/>
              <a:t>interactions</a:t>
            </a:r>
            <a:r>
              <a:rPr lang="cy-GB" sz="2000" dirty="0" smtClean="0"/>
              <a:t> </a:t>
            </a:r>
            <a:r>
              <a:rPr lang="cy-GB" sz="2000" dirty="0" err="1" smtClean="0"/>
              <a:t>are</a:t>
            </a:r>
            <a:r>
              <a:rPr lang="cy-GB" sz="2000" dirty="0" smtClean="0"/>
              <a:t> planned?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y-GB" sz="2000" dirty="0" err="1" smtClean="0"/>
              <a:t>What</a:t>
            </a:r>
            <a:r>
              <a:rPr lang="cy-GB" sz="2000" dirty="0" smtClean="0"/>
              <a:t> </a:t>
            </a:r>
            <a:r>
              <a:rPr lang="cy-GB" sz="2000" dirty="0" err="1" smtClean="0"/>
              <a:t>type</a:t>
            </a:r>
            <a:r>
              <a:rPr lang="cy-GB" sz="2000" dirty="0" smtClean="0"/>
              <a:t> of </a:t>
            </a:r>
            <a:r>
              <a:rPr lang="cy-GB" sz="2000" dirty="0" err="1" smtClean="0"/>
              <a:t>relationships</a:t>
            </a:r>
            <a:r>
              <a:rPr lang="cy-GB" sz="2000" dirty="0" smtClean="0"/>
              <a:t> </a:t>
            </a:r>
            <a:r>
              <a:rPr lang="cy-GB" sz="2000" dirty="0" err="1" smtClean="0"/>
              <a:t>are</a:t>
            </a:r>
            <a:r>
              <a:rPr lang="cy-GB" sz="2000" dirty="0" smtClean="0"/>
              <a:t> </a:t>
            </a:r>
            <a:r>
              <a:rPr lang="cy-GB" sz="2000" dirty="0" err="1" smtClean="0"/>
              <a:t>being</a:t>
            </a:r>
            <a:r>
              <a:rPr lang="cy-GB" sz="2000" dirty="0" smtClean="0"/>
              <a:t> </a:t>
            </a:r>
            <a:r>
              <a:rPr lang="cy-GB" sz="2000" dirty="0" err="1" smtClean="0"/>
              <a:t>developed</a:t>
            </a:r>
            <a:r>
              <a:rPr lang="cy-GB" sz="2000" dirty="0" smtClean="0"/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y-GB" sz="2000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91610" y="4455753"/>
            <a:ext cx="4157392" cy="219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-GB" sz="2000" dirty="0"/>
              <a:t>Beth sydd ym meddwl yr athro?</a:t>
            </a:r>
          </a:p>
          <a:p>
            <a:pPr marL="0" indent="0">
              <a:buNone/>
            </a:pPr>
            <a:r>
              <a:rPr lang="cy-GB" sz="2000" dirty="0"/>
              <a:t>Beth oedd y meddwl?</a:t>
            </a:r>
          </a:p>
          <a:p>
            <a:pPr marL="0" indent="0">
              <a:buNone/>
            </a:pPr>
            <a:r>
              <a:rPr lang="cy-GB" sz="2000" dirty="0"/>
              <a:t>Ar gyfer pa fath o ryngweithio sydd ar y gweill?</a:t>
            </a:r>
          </a:p>
          <a:p>
            <a:pPr marL="0" indent="0">
              <a:buNone/>
            </a:pPr>
            <a:r>
              <a:rPr lang="cy-GB" sz="2000" dirty="0"/>
              <a:t>Pa fath o berthnasoedd sy'n cael eu datblygu?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y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06823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40853" y="696703"/>
            <a:ext cx="8227142" cy="1135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00A49F"/>
                </a:solidFill>
                <a:latin typeface="Frutiger 65" charset="0"/>
                <a:ea typeface="Frutiger 65" charset="0"/>
                <a:cs typeface="Frutiger 65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/>
              <a:t> Exploring pedagogy / </a:t>
            </a:r>
            <a:r>
              <a:rPr lang="en-US" sz="2800" noProof="0" dirty="0" err="1" smtClean="0"/>
              <a:t>Archwilio</a:t>
            </a:r>
            <a:r>
              <a:rPr lang="en-US" sz="2800" noProof="0" dirty="0" smtClean="0"/>
              <a:t> </a:t>
            </a:r>
            <a:r>
              <a:rPr lang="en-US" sz="2800" noProof="0" dirty="0" err="1" smtClean="0"/>
              <a:t>addysgeg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A49F"/>
              </a:solidFill>
              <a:effectLst/>
              <a:uLnTx/>
              <a:uFillTx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345" y="0"/>
            <a:ext cx="1693064" cy="1635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78" y="358301"/>
            <a:ext cx="2509014" cy="9192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0352" y="2359693"/>
            <a:ext cx="6105525" cy="348615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91610" y="4455753"/>
            <a:ext cx="4157392" cy="219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-GB" sz="2000" dirty="0"/>
              <a:t>Beth sydd ym meddwl yr athro?</a:t>
            </a:r>
          </a:p>
          <a:p>
            <a:pPr marL="0" indent="0">
              <a:buNone/>
            </a:pPr>
            <a:r>
              <a:rPr lang="cy-GB" sz="2000" dirty="0"/>
              <a:t>Beth oedd y meddwl?</a:t>
            </a:r>
          </a:p>
          <a:p>
            <a:pPr marL="0" indent="0">
              <a:buNone/>
            </a:pPr>
            <a:r>
              <a:rPr lang="cy-GB" sz="2000" dirty="0"/>
              <a:t>Ar gyfer pa fath o ryngweithio sydd ar y gweill?</a:t>
            </a:r>
          </a:p>
          <a:p>
            <a:pPr marL="0" indent="0">
              <a:buNone/>
            </a:pPr>
            <a:r>
              <a:rPr lang="cy-GB" sz="2000" dirty="0"/>
              <a:t>Pa fath o berthnasoedd sy'n cael eu datblygu?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y-GB" sz="2000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40853" y="2046245"/>
            <a:ext cx="4157392" cy="219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y-GB" sz="2000" dirty="0" err="1" smtClean="0"/>
              <a:t>What</a:t>
            </a:r>
            <a:r>
              <a:rPr lang="cy-GB" sz="2000" dirty="0" smtClean="0"/>
              <a:t> is in the </a:t>
            </a:r>
            <a:r>
              <a:rPr lang="cy-GB" sz="2000" dirty="0" err="1" smtClean="0"/>
              <a:t>teacher’s</a:t>
            </a:r>
            <a:r>
              <a:rPr lang="cy-GB" sz="2000" dirty="0" smtClean="0"/>
              <a:t> </a:t>
            </a:r>
            <a:r>
              <a:rPr lang="cy-GB" sz="2000" dirty="0" err="1" smtClean="0"/>
              <a:t>mind</a:t>
            </a:r>
            <a:r>
              <a:rPr lang="cy-GB" sz="2000" dirty="0" smtClean="0"/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y-GB" sz="2000" dirty="0" err="1" smtClean="0"/>
              <a:t>What</a:t>
            </a:r>
            <a:r>
              <a:rPr lang="cy-GB" sz="2000" dirty="0" smtClean="0"/>
              <a:t> was the </a:t>
            </a:r>
            <a:r>
              <a:rPr lang="cy-GB" sz="2000" dirty="0" err="1" smtClean="0"/>
              <a:t>thinking</a:t>
            </a:r>
            <a:r>
              <a:rPr lang="cy-GB" sz="2000" dirty="0" smtClean="0"/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y-GB" sz="2000" dirty="0" err="1" smtClean="0"/>
              <a:t>What</a:t>
            </a:r>
            <a:r>
              <a:rPr lang="cy-GB" sz="2000" dirty="0" smtClean="0"/>
              <a:t> </a:t>
            </a:r>
            <a:r>
              <a:rPr lang="cy-GB" sz="2000" dirty="0" err="1" smtClean="0"/>
              <a:t>type</a:t>
            </a:r>
            <a:r>
              <a:rPr lang="cy-GB" sz="2000" dirty="0" smtClean="0"/>
              <a:t> of </a:t>
            </a:r>
            <a:r>
              <a:rPr lang="cy-GB" sz="2000" dirty="0" err="1" smtClean="0"/>
              <a:t>interactions</a:t>
            </a:r>
            <a:r>
              <a:rPr lang="cy-GB" sz="2000" dirty="0" smtClean="0"/>
              <a:t> </a:t>
            </a:r>
            <a:r>
              <a:rPr lang="cy-GB" sz="2000" dirty="0" err="1" smtClean="0"/>
              <a:t>are</a:t>
            </a:r>
            <a:r>
              <a:rPr lang="cy-GB" sz="2000" dirty="0" smtClean="0"/>
              <a:t> planned?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y-GB" sz="2000" dirty="0" err="1" smtClean="0"/>
              <a:t>What</a:t>
            </a:r>
            <a:r>
              <a:rPr lang="cy-GB" sz="2000" dirty="0" smtClean="0"/>
              <a:t> </a:t>
            </a:r>
            <a:r>
              <a:rPr lang="cy-GB" sz="2000" dirty="0" err="1" smtClean="0"/>
              <a:t>type</a:t>
            </a:r>
            <a:r>
              <a:rPr lang="cy-GB" sz="2000" dirty="0" smtClean="0"/>
              <a:t> of </a:t>
            </a:r>
            <a:r>
              <a:rPr lang="cy-GB" sz="2000" dirty="0" err="1" smtClean="0"/>
              <a:t>relationships</a:t>
            </a:r>
            <a:r>
              <a:rPr lang="cy-GB" sz="2000" dirty="0" smtClean="0"/>
              <a:t> </a:t>
            </a:r>
            <a:r>
              <a:rPr lang="cy-GB" sz="2000" dirty="0" err="1" smtClean="0"/>
              <a:t>are</a:t>
            </a:r>
            <a:r>
              <a:rPr lang="cy-GB" sz="2000" dirty="0" smtClean="0"/>
              <a:t> </a:t>
            </a:r>
            <a:r>
              <a:rPr lang="cy-GB" sz="2000" dirty="0" err="1" smtClean="0"/>
              <a:t>being</a:t>
            </a:r>
            <a:r>
              <a:rPr lang="cy-GB" sz="2000" dirty="0" smtClean="0"/>
              <a:t> </a:t>
            </a:r>
            <a:r>
              <a:rPr lang="cy-GB" sz="2000" dirty="0" err="1" smtClean="0"/>
              <a:t>developed</a:t>
            </a:r>
            <a:r>
              <a:rPr lang="cy-GB" sz="2000" dirty="0" smtClean="0"/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y-GB" sz="2000" dirty="0" smtClean="0"/>
          </a:p>
        </p:txBody>
      </p:sp>
    </p:spTree>
    <p:extLst>
      <p:ext uri="{BB962C8B-B14F-4D97-AF65-F5344CB8AC3E}">
        <p14:creationId xmlns:p14="http://schemas.microsoft.com/office/powerpoint/2010/main" val="412491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metadata xmlns="http://www.objective.com/ecm/document/metadata/FF3C5B18883D4E21973B57C2EEED7FD1" version="1.0.0">
  <systemFields>
    <field name="Objective-Id">
      <value order="0">A31884709</value>
    </field>
    <field name="Objective-Title">
      <value order="0">Enhance Revision Guides Design Principles - English</value>
    </field>
    <field name="Objective-Description">
      <value order="0"/>
    </field>
    <field name="Objective-CreationStamp">
      <value order="0">2020-10-19T20:01:08Z</value>
    </field>
    <field name="Objective-IsApproved">
      <value order="0">false</value>
    </field>
    <field name="Objective-IsPublished">
      <value order="0">true</value>
    </field>
    <field name="Objective-DatePublished">
      <value order="0">2020-10-20T08:09:50Z</value>
    </field>
    <field name="Objective-ModificationStamp">
      <value order="0">2020-10-20T08:09:50Z</value>
    </field>
    <field name="Objective-Owner">
      <value order="0">Penri, Awen (EPS - PLPL)</value>
    </field>
    <field name="Objective-Path">
      <value order="0">Objective Global Folder:Business File Plan:Education &amp; Public Services (EPS):Education &amp; Public Services (EPS) - Education - Pedagogy, Leadership and Professional Learning:1 - Save:Pedagogy, Professional Standards &amp; A Level :A Levels &amp; Welsh Baccalaureate:A Level Improvement Policy Development - 2019 - 2021 - Pedagogy Leadership &amp; Professional Learning  :E-nhance</value>
    </field>
    <field name="Objective-Parent">
      <value order="0">E-nhance</value>
    </field>
    <field name="Objective-State">
      <value order="0">Published</value>
    </field>
    <field name="Objective-VersionId">
      <value order="0">vA63354255</value>
    </field>
    <field name="Objective-Version">
      <value order="0">2.0</value>
    </field>
    <field name="Objective-VersionNumber">
      <value order="0">3</value>
    </field>
    <field name="Objective-VersionComment">
      <value order="0"/>
    </field>
    <field name="Objective-FileNumber">
      <value order="0">qA1406237</value>
    </field>
    <field name="Objective-Classification">
      <value order="0">Official</value>
    </field>
    <field name="Objective-Caveats">
      <value order="0"/>
    </field>
  </systemFields>
  <catalogues>
    <catalogue name="Document Type Catalogue" type="type" ori="id:cA14">
      <field name="Objective-Language">
        <value order="0">English (eng)</value>
      </field>
      <field name="Objective-Date Acquired">
        <value order="0"/>
      </field>
      <field name="Objective-What to Keep">
        <value order="0">No</value>
      </field>
      <field name="Objective-Official Translation">
        <value order="0"/>
      </field>
      <field name="Objective-Connect Creator">
        <value order="0"/>
      </field>
    </catalogue>
  </catalogues>
</metadat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33ED65A78B9B428BBDBDC88F5F4872" ma:contentTypeVersion="10" ma:contentTypeDescription="Create a new document." ma:contentTypeScope="" ma:versionID="79536a61d5b8d79e76cc9c89847c9a31">
  <xsd:schema xmlns:xsd="http://www.w3.org/2001/XMLSchema" xmlns:xs="http://www.w3.org/2001/XMLSchema" xmlns:p="http://schemas.microsoft.com/office/2006/metadata/properties" xmlns:ns3="cfebca39-f2ce-4c21-ad04-983506950b09" targetNamespace="http://schemas.microsoft.com/office/2006/metadata/properties" ma:root="true" ma:fieldsID="64a848e43ade3150fa29a425685784b2" ns3:_="">
    <xsd:import namespace="cfebca39-f2ce-4c21-ad04-983506950b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bca39-f2ce-4c21-ad04-983506950b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FF3C5B18883D4E21973B57C2EEED7FD1"/>
  </ds:schemaRefs>
</ds:datastoreItem>
</file>

<file path=customXml/itemProps2.xml><?xml version="1.0" encoding="utf-8"?>
<ds:datastoreItem xmlns:ds="http://schemas.openxmlformats.org/officeDocument/2006/customXml" ds:itemID="{4DD24EBE-C6D3-4404-8505-6D3344635B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ebca39-f2ce-4c21-ad04-983506950b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77189C-A568-4094-9FAB-10EE5FE29243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cfebca39-f2ce-4c21-ad04-983506950b09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470FD02C-2344-4B79-ACC2-BD6ADA7F8B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28960</TotalTime>
  <Words>1771</Words>
  <Application>Microsoft Office PowerPoint</Application>
  <PresentationFormat>Widescreen</PresentationFormat>
  <Paragraphs>292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Frutiger 65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Welsh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Penri, Awen (EPS - PLPL)</dc:creator>
  <cp:lastModifiedBy>Ford, Mark (EPS - PLPL)</cp:lastModifiedBy>
  <cp:revision>139</cp:revision>
  <dcterms:created xsi:type="dcterms:W3CDTF">2020-10-19T19:04:34Z</dcterms:created>
  <dcterms:modified xsi:type="dcterms:W3CDTF">2020-12-15T16:16:30Z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A31884709</vt:lpwstr>
  </property>
  <property fmtid="{D5CDD505-2E9C-101B-9397-08002B2CF9AE}" pid="4" name="Objective-Title">
    <vt:lpwstr>Enhance Revision Guides Design Principles - English</vt:lpwstr>
  </property>
  <property fmtid="{D5CDD505-2E9C-101B-9397-08002B2CF9AE}" pid="5" name="Objective-Description">
    <vt:lpwstr/>
  </property>
  <property fmtid="{D5CDD505-2E9C-101B-9397-08002B2CF9AE}" pid="6" name="Objective-CreationStamp">
    <vt:filetime>2020-10-19T20:01:14Z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2020-10-20T08:09:50Z</vt:filetime>
  </property>
  <property fmtid="{D5CDD505-2E9C-101B-9397-08002B2CF9AE}" pid="10" name="Objective-ModificationStamp">
    <vt:filetime>2020-10-20T08:09:50Z</vt:filetime>
  </property>
  <property fmtid="{D5CDD505-2E9C-101B-9397-08002B2CF9AE}" pid="11" name="Objective-Owner">
    <vt:lpwstr>Penri, Awen (EPS - PLPL)</vt:lpwstr>
  </property>
  <property fmtid="{D5CDD505-2E9C-101B-9397-08002B2CF9AE}" pid="12" name="Objective-Path">
    <vt:lpwstr>Objective Global Folder:Business File Plan:Education &amp; Public Services (EPS):Education &amp; Public Services (EPS) - Education - Pedagogy, Leadership and Professional Learning:1 - Save:Pedagogy, Professional Standards &amp; A Level :A Levels &amp; Welsh Baccalaureate</vt:lpwstr>
  </property>
  <property fmtid="{D5CDD505-2E9C-101B-9397-08002B2CF9AE}" pid="13" name="Objective-Parent">
    <vt:lpwstr>E-nhance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vA63354255</vt:lpwstr>
  </property>
  <property fmtid="{D5CDD505-2E9C-101B-9397-08002B2CF9AE}" pid="16" name="Objective-Version">
    <vt:lpwstr>2.0</vt:lpwstr>
  </property>
  <property fmtid="{D5CDD505-2E9C-101B-9397-08002B2CF9AE}" pid="17" name="Objective-VersionNumber">
    <vt:r8>3</vt:r8>
  </property>
  <property fmtid="{D5CDD505-2E9C-101B-9397-08002B2CF9AE}" pid="18" name="Objective-VersionComment">
    <vt:lpwstr/>
  </property>
  <property fmtid="{D5CDD505-2E9C-101B-9397-08002B2CF9AE}" pid="19" name="Objective-FileNumber">
    <vt:lpwstr/>
  </property>
  <property fmtid="{D5CDD505-2E9C-101B-9397-08002B2CF9AE}" pid="20" name="Objective-Classification">
    <vt:lpwstr>[Inherited - Official]</vt:lpwstr>
  </property>
  <property fmtid="{D5CDD505-2E9C-101B-9397-08002B2CF9AE}" pid="21" name="Objective-Caveats">
    <vt:lpwstr/>
  </property>
  <property fmtid="{D5CDD505-2E9C-101B-9397-08002B2CF9AE}" pid="22" name="Objective-Language">
    <vt:lpwstr>English (eng)</vt:lpwstr>
  </property>
  <property fmtid="{D5CDD505-2E9C-101B-9397-08002B2CF9AE}" pid="23" name="Objective-Date Acquired">
    <vt:lpwstr/>
  </property>
  <property fmtid="{D5CDD505-2E9C-101B-9397-08002B2CF9AE}" pid="24" name="Objective-What to Keep">
    <vt:lpwstr>No</vt:lpwstr>
  </property>
  <property fmtid="{D5CDD505-2E9C-101B-9397-08002B2CF9AE}" pid="25" name="Objective-Official Translation">
    <vt:lpwstr/>
  </property>
  <property fmtid="{D5CDD505-2E9C-101B-9397-08002B2CF9AE}" pid="26" name="Objective-Connect Creator">
    <vt:lpwstr/>
  </property>
  <property fmtid="{D5CDD505-2E9C-101B-9397-08002B2CF9AE}" pid="27" name="Objective-Comment">
    <vt:lpwstr/>
  </property>
  <property fmtid="{D5CDD505-2E9C-101B-9397-08002B2CF9AE}" pid="28" name="ContentTypeId">
    <vt:lpwstr>0x010100D533ED65A78B9B428BBDBDC88F5F4872</vt:lpwstr>
  </property>
</Properties>
</file>