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Override PartName="/customXML/itemProps4.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84" r:id="rId4"/>
  </p:sldMasterIdLst>
  <p:notesMasterIdLst>
    <p:notesMasterId r:id="rId11"/>
  </p:notesMasterIdLst>
  <p:handoutMasterIdLst>
    <p:handoutMasterId r:id="rId12"/>
  </p:handoutMasterIdLst>
  <p:sldIdLst>
    <p:sldId id="314" r:id="rId5"/>
    <p:sldId id="336" r:id="rId6"/>
    <p:sldId id="337" r:id="rId7"/>
    <p:sldId id="338" r:id="rId8"/>
    <p:sldId id="311" r:id="rId9"/>
    <p:sldId id="335" r:id="rId1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71E42"/>
    <a:srgbClr val="E2DED9"/>
    <a:srgbClr val="FDFDFD"/>
    <a:srgbClr val="DEDBD8"/>
  </p:clrMru>
  <p:extLst>
    <p:ext uri="{E76CE94A-603C-4142-B9EB-6D1370010A27}">
      <p14:discardImageEditData xmlns:p14="http://schemas.microsoft.com/office/powerpoint/2010/main" val="0"/>
    </p:ext>
    <p:ext uri="{D31A062A-798A-4329-ABDD-BBA856620510}">
      <p14:defaultImageDpi xmlns:p14="http://schemas.microsoft.com/office/powerpoint/2010/main" val="96"/>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E764B9B-8D99-4DB0-BD43-9566D50C7D44}" v="2" dt="2020-09-16T19:12:53.858"/>
  </p1510:revLst>
</p1510:revInfo>
</file>

<file path=ppt/tableStyles.xml><?xml version="1.0" encoding="utf-8"?>
<a:tblStyleLst xmlns:a="http://schemas.openxmlformats.org/drawingml/2006/main" def="{3C2FFA5D-87B4-456A-9821-1D502468CF0F}">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359" autoAdjust="0"/>
    <p:restoredTop sz="71702" autoAdjust="0"/>
  </p:normalViewPr>
  <p:slideViewPr>
    <p:cSldViewPr snapToGrid="0">
      <p:cViewPr varScale="1">
        <p:scale>
          <a:sx n="49" d="100"/>
          <a:sy n="49" d="100"/>
        </p:scale>
        <p:origin x="1360" y="48"/>
      </p:cViewPr>
      <p:guideLst/>
    </p:cSldViewPr>
  </p:slideViewPr>
  <p:notesTextViewPr>
    <p:cViewPr>
      <p:scale>
        <a:sx n="1" d="1"/>
        <a:sy n="1" d="1"/>
      </p:scale>
      <p:origin x="0" y="0"/>
    </p:cViewPr>
  </p:notesTextViewPr>
  <p:notesViewPr>
    <p:cSldViewPr snapToGrid="0">
      <p:cViewPr varScale="1">
        <p:scale>
          <a:sx n="84" d="100"/>
          <a:sy n="84" d="100"/>
        </p:scale>
        <p:origin x="3828" y="90"/>
      </p:cViewPr>
      <p:guideLst/>
    </p:cSldViewPr>
  </p:notesViewPr>
  <p:gridSpacing cx="72008" cy="72008"/>
</p:viewPr>
</file>

<file path=ppt/_rels/presentation.xml.rels>&#65279;<?xml version="1.0" encoding="utf-8"?><Relationships xmlns="http://schemas.openxmlformats.org/package/2006/relationships"><Relationship Type="http://schemas.openxmlformats.org/officeDocument/2006/relationships/slide" Target="slides/slide4.xml" Id="rId8" /><Relationship Type="http://schemas.openxmlformats.org/officeDocument/2006/relationships/presProps" Target="presProps.xml" Id="rId13" /><Relationship Type="http://schemas.openxmlformats.org/officeDocument/2006/relationships/customXml" Target="../customXml/item3.xml" Id="rId3" /><Relationship Type="http://schemas.openxmlformats.org/officeDocument/2006/relationships/slide" Target="slides/slide3.xml" Id="rId7" /><Relationship Type="http://schemas.openxmlformats.org/officeDocument/2006/relationships/handoutMaster" Target="handoutMasters/handoutMaster1.xml" Id="rId12" /><Relationship Type="http://schemas.openxmlformats.org/officeDocument/2006/relationships/customXml" Target="../customXml/item2.xml" Id="rId2" /><Relationship Type="http://schemas.openxmlformats.org/officeDocument/2006/relationships/tableStyles" Target="tableStyles.xml" Id="rId16" /><Relationship Type="http://schemas.openxmlformats.org/officeDocument/2006/relationships/customXml" Target="../customXml/item1.xml" Id="rId1" /><Relationship Type="http://schemas.openxmlformats.org/officeDocument/2006/relationships/slide" Target="slides/slide2.xml" Id="rId6" /><Relationship Type="http://schemas.openxmlformats.org/officeDocument/2006/relationships/notesMaster" Target="notesMasters/notesMaster1.xml" Id="rId11" /><Relationship Type="http://schemas.openxmlformats.org/officeDocument/2006/relationships/slide" Target="slides/slide1.xml" Id="rId5" /><Relationship Type="http://schemas.openxmlformats.org/officeDocument/2006/relationships/theme" Target="theme/theme1.xml" Id="rId15" /><Relationship Type="http://schemas.openxmlformats.org/officeDocument/2006/relationships/slide" Target="slides/slide6.xml" Id="rId10" /><Relationship Type="http://schemas.openxmlformats.org/officeDocument/2006/relationships/slideMaster" Target="slideMasters/slideMaster1.xml" Id="rId4" /><Relationship Type="http://schemas.openxmlformats.org/officeDocument/2006/relationships/slide" Target="slides/slide5.xml" Id="rId9" /><Relationship Type="http://schemas.openxmlformats.org/officeDocument/2006/relationships/viewProps" Target="viewProps.xml" Id="rId14" /><Relationship Type="http://schemas.microsoft.com/office/2015/10/relationships/revisionInfo" Target="revisionInfo.xml" Id="rId43" /><Relationship Type="http://schemas.openxmlformats.org/officeDocument/2006/relationships/customXml" Target="/customXML/item4.xml" Id="R0302e964d35c4cf2" /></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7BE37D7-D66A-AC49-B438-8A1FE79B4082}" type="doc">
      <dgm:prSet loTypeId="urn:microsoft.com/office/officeart/2005/8/layout/hProcess6" loCatId="" qsTypeId="urn:microsoft.com/office/officeart/2005/8/quickstyle/simple4" qsCatId="simple" csTypeId="urn:microsoft.com/office/officeart/2005/8/colors/accent1_2" csCatId="accent1" phldr="1"/>
      <dgm:spPr/>
      <dgm:t>
        <a:bodyPr/>
        <a:lstStyle/>
        <a:p>
          <a:endParaRPr lang="en-US"/>
        </a:p>
      </dgm:t>
    </dgm:pt>
    <dgm:pt modelId="{C772DB5E-6775-044F-B193-ED1ED472C036}">
      <dgm:prSet phldrT="[Text]"/>
      <dgm:spPr/>
      <dgm:t>
        <a:bodyPr/>
        <a:lstStyle/>
        <a:p>
          <a:r>
            <a:rPr lang="cy-GB" noProof="0" dirty="0"/>
            <a:t> Personal Research</a:t>
          </a:r>
        </a:p>
        <a:p>
          <a:r>
            <a:rPr lang="cy-GB" noProof="0" dirty="0"/>
            <a:t>PLANNING</a:t>
          </a:r>
        </a:p>
        <a:p>
          <a:r>
            <a:rPr lang="cy-GB" noProof="0" dirty="0"/>
            <a:t> </a:t>
          </a:r>
          <a:endParaRPr lang="en-US" dirty="0"/>
        </a:p>
      </dgm:t>
    </dgm:pt>
    <dgm:pt modelId="{B9345A3C-9FA5-BC4E-BFD5-12CF617A2968}" type="parTrans" cxnId="{186610CB-5B8B-804A-B7BD-D73370B15C80}">
      <dgm:prSet/>
      <dgm:spPr/>
      <dgm:t>
        <a:bodyPr/>
        <a:lstStyle/>
        <a:p>
          <a:endParaRPr lang="en-US"/>
        </a:p>
      </dgm:t>
    </dgm:pt>
    <dgm:pt modelId="{BC27DAE9-3F9A-FF4A-B1CA-728FBB2C42A6}" type="sibTrans" cxnId="{186610CB-5B8B-804A-B7BD-D73370B15C80}">
      <dgm:prSet/>
      <dgm:spPr/>
      <dgm:t>
        <a:bodyPr/>
        <a:lstStyle/>
        <a:p>
          <a:endParaRPr lang="en-US"/>
        </a:p>
      </dgm:t>
    </dgm:pt>
    <dgm:pt modelId="{A79D4924-E8A8-7D43-A4C6-CA1F4904DCA8}">
      <dgm:prSet phldrT="[Text]" custT="1">
        <dgm:style>
          <a:lnRef idx="2">
            <a:schemeClr val="dk1"/>
          </a:lnRef>
          <a:fillRef idx="1">
            <a:schemeClr val="lt1"/>
          </a:fillRef>
          <a:effectRef idx="0">
            <a:schemeClr val="dk1"/>
          </a:effectRef>
          <a:fontRef idx="minor">
            <a:schemeClr val="dk1"/>
          </a:fontRef>
        </dgm:style>
      </dgm:prSet>
      <dgm:spPr/>
      <dgm:t>
        <a:bodyPr/>
        <a:lstStyle/>
        <a:p>
          <a:r>
            <a:rPr lang="cy-GB" sz="1800" noProof="0" dirty="0"/>
            <a:t>Focus of the PLC</a:t>
          </a:r>
        </a:p>
      </dgm:t>
    </dgm:pt>
    <dgm:pt modelId="{E0F7EF9C-B7AB-A648-8C85-E0AA07A6F0A6}" type="parTrans" cxnId="{003A7E76-CDDE-6A4B-B3EF-FC2CF575D60D}">
      <dgm:prSet/>
      <dgm:spPr/>
      <dgm:t>
        <a:bodyPr/>
        <a:lstStyle/>
        <a:p>
          <a:endParaRPr lang="en-US"/>
        </a:p>
      </dgm:t>
    </dgm:pt>
    <dgm:pt modelId="{2E13956B-4EB6-354D-86E7-07347AF40756}" type="sibTrans" cxnId="{003A7E76-CDDE-6A4B-B3EF-FC2CF575D60D}">
      <dgm:prSet/>
      <dgm:spPr/>
      <dgm:t>
        <a:bodyPr/>
        <a:lstStyle/>
        <a:p>
          <a:endParaRPr lang="en-US"/>
        </a:p>
      </dgm:t>
    </dgm:pt>
    <dgm:pt modelId="{84A7E969-D212-AF43-B292-A1AD532512FE}">
      <dgm:prSet phldrT="[Text]"/>
      <dgm:spPr/>
      <dgm:t>
        <a:bodyPr/>
        <a:lstStyle/>
        <a:p>
          <a:endParaRPr lang="en-US" dirty="0"/>
        </a:p>
        <a:p>
          <a:r>
            <a:rPr lang="cy-GB" noProof="0" dirty="0" err="1" smtClean="0"/>
            <a:t>Experiment</a:t>
          </a:r>
          <a:r>
            <a:rPr lang="cy-GB" noProof="0" dirty="0" smtClean="0"/>
            <a:t> </a:t>
          </a:r>
          <a:r>
            <a:rPr lang="cy-GB" noProof="0" dirty="0"/>
            <a:t>- Experience </a:t>
          </a:r>
          <a:endParaRPr lang="en-US" dirty="0"/>
        </a:p>
      </dgm:t>
    </dgm:pt>
    <dgm:pt modelId="{98DDB028-B83C-B842-A5B4-97705AB37127}" type="parTrans" cxnId="{538BEA0A-AD3C-4448-AC65-8E5538EDDE20}">
      <dgm:prSet/>
      <dgm:spPr/>
      <dgm:t>
        <a:bodyPr/>
        <a:lstStyle/>
        <a:p>
          <a:endParaRPr lang="en-US"/>
        </a:p>
      </dgm:t>
    </dgm:pt>
    <dgm:pt modelId="{7DE3ACAF-D776-3B49-9348-60A51E885855}" type="sibTrans" cxnId="{538BEA0A-AD3C-4448-AC65-8E5538EDDE20}">
      <dgm:prSet/>
      <dgm:spPr/>
      <dgm:t>
        <a:bodyPr/>
        <a:lstStyle/>
        <a:p>
          <a:endParaRPr lang="en-US"/>
        </a:p>
      </dgm:t>
    </dgm:pt>
    <dgm:pt modelId="{FF0C4B9D-7487-384C-BA08-BA78CC73A588}">
      <dgm:prSet phldrT="[Text]" custT="1">
        <dgm:style>
          <a:lnRef idx="2">
            <a:schemeClr val="dk1"/>
          </a:lnRef>
          <a:fillRef idx="1">
            <a:schemeClr val="lt1"/>
          </a:fillRef>
          <a:effectRef idx="0">
            <a:schemeClr val="dk1"/>
          </a:effectRef>
          <a:fontRef idx="minor">
            <a:schemeClr val="dk1"/>
          </a:fontRef>
        </dgm:style>
      </dgm:prSet>
      <dgm:spPr/>
      <dgm:t>
        <a:bodyPr/>
        <a:lstStyle/>
        <a:p>
          <a:r>
            <a:rPr lang="cy-GB" sz="1400" noProof="0" dirty="0"/>
            <a:t>Planning? Who are the stakeholder? </a:t>
          </a:r>
          <a:endParaRPr lang="en-US" sz="1400" dirty="0"/>
        </a:p>
      </dgm:t>
    </dgm:pt>
    <dgm:pt modelId="{819838EC-859F-3540-933D-F84415DA1531}" type="parTrans" cxnId="{BACB8C5B-5400-7044-B5A2-E326BE814502}">
      <dgm:prSet/>
      <dgm:spPr/>
      <dgm:t>
        <a:bodyPr/>
        <a:lstStyle/>
        <a:p>
          <a:endParaRPr lang="en-US"/>
        </a:p>
      </dgm:t>
    </dgm:pt>
    <dgm:pt modelId="{00D20890-2DD3-1643-876C-B94792D2F4A6}" type="sibTrans" cxnId="{BACB8C5B-5400-7044-B5A2-E326BE814502}">
      <dgm:prSet/>
      <dgm:spPr/>
      <dgm:t>
        <a:bodyPr/>
        <a:lstStyle/>
        <a:p>
          <a:endParaRPr lang="en-US"/>
        </a:p>
      </dgm:t>
    </dgm:pt>
    <dgm:pt modelId="{39A70C30-8F9A-4945-82A4-37E676C5214A}">
      <dgm:prSet phldrT="[Text]"/>
      <dgm:spPr/>
      <dgm:t>
        <a:bodyPr/>
        <a:lstStyle/>
        <a:p>
          <a:r>
            <a:rPr lang="cy-GB" noProof="0" dirty="0" err="1" smtClean="0"/>
            <a:t>Share</a:t>
          </a:r>
          <a:r>
            <a:rPr lang="cy-GB" noProof="0" dirty="0" smtClean="0"/>
            <a:t> </a:t>
          </a:r>
          <a:r>
            <a:rPr lang="cy-GB" noProof="0" dirty="0"/>
            <a:t>findings</a:t>
          </a:r>
        </a:p>
        <a:p>
          <a:r>
            <a:rPr lang="cy-GB" noProof="0" dirty="0"/>
            <a:t>REFLECTION </a:t>
          </a:r>
        </a:p>
        <a:p>
          <a:r>
            <a:rPr lang="en-US" dirty="0"/>
            <a:t> </a:t>
          </a:r>
        </a:p>
      </dgm:t>
    </dgm:pt>
    <dgm:pt modelId="{2C129F87-BECC-7D49-920D-47FA8188E83E}" type="parTrans" cxnId="{22944CF9-7180-1E47-AD23-55E99FC68BC2}">
      <dgm:prSet/>
      <dgm:spPr/>
      <dgm:t>
        <a:bodyPr/>
        <a:lstStyle/>
        <a:p>
          <a:endParaRPr lang="en-US"/>
        </a:p>
      </dgm:t>
    </dgm:pt>
    <dgm:pt modelId="{139ACF66-4204-2948-9C55-755EF77DFA5A}" type="sibTrans" cxnId="{22944CF9-7180-1E47-AD23-55E99FC68BC2}">
      <dgm:prSet/>
      <dgm:spPr/>
      <dgm:t>
        <a:bodyPr/>
        <a:lstStyle/>
        <a:p>
          <a:endParaRPr lang="en-US"/>
        </a:p>
      </dgm:t>
    </dgm:pt>
    <dgm:pt modelId="{93616699-A0F0-4547-B9BC-13721C8AB84A}">
      <dgm:prSet phldrT="[Text]" custT="1">
        <dgm:style>
          <a:lnRef idx="2">
            <a:schemeClr val="dk1"/>
          </a:lnRef>
          <a:fillRef idx="1">
            <a:schemeClr val="lt1"/>
          </a:fillRef>
          <a:effectRef idx="0">
            <a:schemeClr val="dk1"/>
          </a:effectRef>
          <a:fontRef idx="minor">
            <a:schemeClr val="dk1"/>
          </a:fontRef>
        </dgm:style>
      </dgm:prSet>
      <dgm:spPr/>
      <dgm:t>
        <a:bodyPr/>
        <a:lstStyle/>
        <a:p>
          <a:r>
            <a:rPr lang="cy-GB" sz="1400" noProof="0" dirty="0"/>
            <a:t>Presentation</a:t>
          </a:r>
        </a:p>
      </dgm:t>
    </dgm:pt>
    <dgm:pt modelId="{C88E38A9-3A85-AB44-ABC6-8BE0F9761EC5}" type="parTrans" cxnId="{26C66C45-2E96-844A-8A79-AA1C1A003CF5}">
      <dgm:prSet/>
      <dgm:spPr/>
      <dgm:t>
        <a:bodyPr/>
        <a:lstStyle/>
        <a:p>
          <a:endParaRPr lang="en-US"/>
        </a:p>
      </dgm:t>
    </dgm:pt>
    <dgm:pt modelId="{5A20239E-E4A9-9E40-B2AB-3085764F741A}" type="sibTrans" cxnId="{26C66C45-2E96-844A-8A79-AA1C1A003CF5}">
      <dgm:prSet/>
      <dgm:spPr/>
      <dgm:t>
        <a:bodyPr/>
        <a:lstStyle/>
        <a:p>
          <a:endParaRPr lang="en-US"/>
        </a:p>
      </dgm:t>
    </dgm:pt>
    <dgm:pt modelId="{9BD27058-AD1A-564A-B875-FCB983AA0879}">
      <dgm:prSet phldrT="[Text]" custT="1">
        <dgm:style>
          <a:lnRef idx="2">
            <a:schemeClr val="dk1"/>
          </a:lnRef>
          <a:fillRef idx="1">
            <a:schemeClr val="lt1"/>
          </a:fillRef>
          <a:effectRef idx="0">
            <a:schemeClr val="dk1"/>
          </a:effectRef>
          <a:fontRef idx="minor">
            <a:schemeClr val="dk1"/>
          </a:fontRef>
        </dgm:style>
      </dgm:prSet>
      <dgm:spPr/>
      <dgm:t>
        <a:bodyPr/>
        <a:lstStyle/>
        <a:p>
          <a:r>
            <a:rPr lang="cy-GB" sz="1400" noProof="0" dirty="0"/>
            <a:t>Pupil voice</a:t>
          </a:r>
          <a:r>
            <a:rPr lang="en-US" sz="1400" dirty="0"/>
            <a:t>? </a:t>
          </a:r>
        </a:p>
      </dgm:t>
    </dgm:pt>
    <dgm:pt modelId="{27328AED-C10E-7347-AD0B-8F55FFB467AD}" type="parTrans" cxnId="{EA75F232-59CE-194F-BFF6-2D008232DFFE}">
      <dgm:prSet/>
      <dgm:spPr/>
      <dgm:t>
        <a:bodyPr/>
        <a:lstStyle/>
        <a:p>
          <a:endParaRPr lang="en-US"/>
        </a:p>
      </dgm:t>
    </dgm:pt>
    <dgm:pt modelId="{E7C94ABE-34AA-2E47-B8E6-32682C29D837}" type="sibTrans" cxnId="{EA75F232-59CE-194F-BFF6-2D008232DFFE}">
      <dgm:prSet/>
      <dgm:spPr/>
      <dgm:t>
        <a:bodyPr/>
        <a:lstStyle/>
        <a:p>
          <a:endParaRPr lang="en-US"/>
        </a:p>
      </dgm:t>
    </dgm:pt>
    <dgm:pt modelId="{4325F848-8178-704E-AF5C-497ECF63A56B}">
      <dgm:prSet phldrT="[Text]" custT="1">
        <dgm:style>
          <a:lnRef idx="2">
            <a:schemeClr val="dk1"/>
          </a:lnRef>
          <a:fillRef idx="1">
            <a:schemeClr val="lt1"/>
          </a:fillRef>
          <a:effectRef idx="0">
            <a:schemeClr val="dk1"/>
          </a:effectRef>
          <a:fontRef idx="minor">
            <a:schemeClr val="dk1"/>
          </a:fontRef>
        </dgm:style>
      </dgm:prSet>
      <dgm:spPr/>
      <dgm:t>
        <a:bodyPr/>
        <a:lstStyle/>
        <a:p>
          <a:r>
            <a:rPr lang="cy-GB" sz="1400" noProof="0" dirty="0"/>
            <a:t>How does this research link to the 4 purposes? </a:t>
          </a:r>
          <a:endParaRPr lang="en-US" sz="1400" dirty="0"/>
        </a:p>
      </dgm:t>
    </dgm:pt>
    <dgm:pt modelId="{E314CF3C-5405-504B-BF4B-040E3C6FA3E1}" type="parTrans" cxnId="{D6509863-A58B-C541-A33F-61A43BFB7AF4}">
      <dgm:prSet/>
      <dgm:spPr/>
      <dgm:t>
        <a:bodyPr/>
        <a:lstStyle/>
        <a:p>
          <a:endParaRPr lang="en-US"/>
        </a:p>
      </dgm:t>
    </dgm:pt>
    <dgm:pt modelId="{FCFFF9EF-B309-0348-9342-D43B7DB03C6C}" type="sibTrans" cxnId="{D6509863-A58B-C541-A33F-61A43BFB7AF4}">
      <dgm:prSet/>
      <dgm:spPr/>
      <dgm:t>
        <a:bodyPr/>
        <a:lstStyle/>
        <a:p>
          <a:endParaRPr lang="en-US"/>
        </a:p>
      </dgm:t>
    </dgm:pt>
    <dgm:pt modelId="{9D963A4A-19CE-4753-AAB9-6DCCEB86A12A}">
      <dgm:prSet phldrT="[Text]" custT="1">
        <dgm:style>
          <a:lnRef idx="2">
            <a:schemeClr val="dk1"/>
          </a:lnRef>
          <a:fillRef idx="1">
            <a:schemeClr val="lt1"/>
          </a:fillRef>
          <a:effectRef idx="0">
            <a:schemeClr val="dk1"/>
          </a:effectRef>
          <a:fontRef idx="minor">
            <a:schemeClr val="dk1"/>
          </a:fontRef>
        </dgm:style>
      </dgm:prSet>
      <dgm:spPr/>
      <dgm:t>
        <a:bodyPr/>
        <a:lstStyle/>
        <a:p>
          <a:r>
            <a:rPr lang="cy-GB" sz="1800" noProof="0" dirty="0"/>
            <a:t>Personal Interest</a:t>
          </a:r>
        </a:p>
      </dgm:t>
    </dgm:pt>
    <dgm:pt modelId="{E16E7A99-8EE4-4902-B844-0006E93CCAC8}" type="parTrans" cxnId="{C1FDA6DA-F67D-4624-BCF2-478492D835D0}">
      <dgm:prSet/>
      <dgm:spPr/>
      <dgm:t>
        <a:bodyPr/>
        <a:lstStyle/>
        <a:p>
          <a:endParaRPr lang="en-GB"/>
        </a:p>
      </dgm:t>
    </dgm:pt>
    <dgm:pt modelId="{3F471997-D194-4E62-9F60-74285B509906}" type="sibTrans" cxnId="{C1FDA6DA-F67D-4624-BCF2-478492D835D0}">
      <dgm:prSet/>
      <dgm:spPr/>
      <dgm:t>
        <a:bodyPr/>
        <a:lstStyle/>
        <a:p>
          <a:endParaRPr lang="en-GB"/>
        </a:p>
      </dgm:t>
    </dgm:pt>
    <dgm:pt modelId="{FFF040AC-1C12-41A8-9FA1-7585D20755D3}">
      <dgm:prSet phldrT="[Text]" custT="1">
        <dgm:style>
          <a:lnRef idx="2">
            <a:schemeClr val="dk1"/>
          </a:lnRef>
          <a:fillRef idx="1">
            <a:schemeClr val="lt1"/>
          </a:fillRef>
          <a:effectRef idx="0">
            <a:schemeClr val="dk1"/>
          </a:effectRef>
          <a:fontRef idx="minor">
            <a:schemeClr val="dk1"/>
          </a:fontRef>
        </dgm:style>
      </dgm:prSet>
      <dgm:spPr/>
      <dgm:t>
        <a:bodyPr/>
        <a:lstStyle/>
        <a:p>
          <a:r>
            <a:rPr lang="cy-GB" sz="1800" noProof="0" dirty="0"/>
            <a:t>Good practice report</a:t>
          </a:r>
        </a:p>
      </dgm:t>
    </dgm:pt>
    <dgm:pt modelId="{72041FAF-7102-428B-BDED-57AEA0125F19}" type="parTrans" cxnId="{F62ED8DF-A927-44BB-BD47-E337A0D2F96A}">
      <dgm:prSet/>
      <dgm:spPr/>
      <dgm:t>
        <a:bodyPr/>
        <a:lstStyle/>
        <a:p>
          <a:endParaRPr lang="en-GB"/>
        </a:p>
      </dgm:t>
    </dgm:pt>
    <dgm:pt modelId="{DAA691EC-1E8E-4220-B12B-CD5058C66F5B}" type="sibTrans" cxnId="{F62ED8DF-A927-44BB-BD47-E337A0D2F96A}">
      <dgm:prSet/>
      <dgm:spPr/>
      <dgm:t>
        <a:bodyPr/>
        <a:lstStyle/>
        <a:p>
          <a:endParaRPr lang="en-GB"/>
        </a:p>
      </dgm:t>
    </dgm:pt>
    <dgm:pt modelId="{88500E1C-951C-4E2B-8683-069C9FDD722A}">
      <dgm:prSet phldrT="[Text]" custT="1">
        <dgm:style>
          <a:lnRef idx="2">
            <a:schemeClr val="dk1"/>
          </a:lnRef>
          <a:fillRef idx="1">
            <a:schemeClr val="lt1"/>
          </a:fillRef>
          <a:effectRef idx="0">
            <a:schemeClr val="dk1"/>
          </a:effectRef>
          <a:fontRef idx="minor">
            <a:schemeClr val="dk1"/>
          </a:fontRef>
        </dgm:style>
      </dgm:prSet>
      <dgm:spPr/>
      <dgm:t>
        <a:bodyPr/>
        <a:lstStyle/>
        <a:p>
          <a:r>
            <a:rPr lang="en-GB" sz="1800" noProof="0" dirty="0"/>
            <a:t>Next steps</a:t>
          </a:r>
          <a:endParaRPr lang="cy-GB" sz="1800" noProof="0" dirty="0"/>
        </a:p>
      </dgm:t>
    </dgm:pt>
    <dgm:pt modelId="{9A3ADEC0-8CB1-4AFD-AE52-4A856C87678E}" type="parTrans" cxnId="{993520AE-1376-4B78-ADC6-C481C6A40E82}">
      <dgm:prSet/>
      <dgm:spPr/>
      <dgm:t>
        <a:bodyPr/>
        <a:lstStyle/>
        <a:p>
          <a:endParaRPr lang="cy-GB"/>
        </a:p>
      </dgm:t>
    </dgm:pt>
    <dgm:pt modelId="{05C598A9-BCE0-4AED-9B9B-8DAA98C43955}" type="sibTrans" cxnId="{993520AE-1376-4B78-ADC6-C481C6A40E82}">
      <dgm:prSet/>
      <dgm:spPr/>
      <dgm:t>
        <a:bodyPr/>
        <a:lstStyle/>
        <a:p>
          <a:endParaRPr lang="cy-GB"/>
        </a:p>
      </dgm:t>
    </dgm:pt>
    <dgm:pt modelId="{1923B814-81CF-0B49-AE48-3151FCB1CC56}" type="pres">
      <dgm:prSet presAssocID="{E7BE37D7-D66A-AC49-B438-8A1FE79B4082}" presName="theList" presStyleCnt="0">
        <dgm:presLayoutVars>
          <dgm:dir/>
          <dgm:animLvl val="lvl"/>
          <dgm:resizeHandles val="exact"/>
        </dgm:presLayoutVars>
      </dgm:prSet>
      <dgm:spPr/>
      <dgm:t>
        <a:bodyPr/>
        <a:lstStyle/>
        <a:p>
          <a:endParaRPr lang="en-US"/>
        </a:p>
      </dgm:t>
    </dgm:pt>
    <dgm:pt modelId="{80D4C331-B5B1-2545-B57F-5520EB6EE8D6}" type="pres">
      <dgm:prSet presAssocID="{C772DB5E-6775-044F-B193-ED1ED472C036}" presName="compNode" presStyleCnt="0"/>
      <dgm:spPr/>
    </dgm:pt>
    <dgm:pt modelId="{7F6CF9B5-76D4-4D4F-93A5-83B8636D63B1}" type="pres">
      <dgm:prSet presAssocID="{C772DB5E-6775-044F-B193-ED1ED472C036}" presName="noGeometry" presStyleCnt="0"/>
      <dgm:spPr/>
    </dgm:pt>
    <dgm:pt modelId="{700DE0F2-B044-AD43-8F3B-152B458D2C7D}" type="pres">
      <dgm:prSet presAssocID="{C772DB5E-6775-044F-B193-ED1ED472C036}" presName="childTextVisible" presStyleLbl="bgAccFollowNode1" presStyleIdx="0" presStyleCnt="3" custScaleY="120733">
        <dgm:presLayoutVars>
          <dgm:bulletEnabled val="1"/>
        </dgm:presLayoutVars>
      </dgm:prSet>
      <dgm:spPr/>
      <dgm:t>
        <a:bodyPr/>
        <a:lstStyle/>
        <a:p>
          <a:endParaRPr lang="en-US"/>
        </a:p>
      </dgm:t>
    </dgm:pt>
    <dgm:pt modelId="{30652B90-F373-0543-9B42-69DAAD4D2BF5}" type="pres">
      <dgm:prSet presAssocID="{C772DB5E-6775-044F-B193-ED1ED472C036}" presName="childTextHidden" presStyleLbl="bgAccFollowNode1" presStyleIdx="0" presStyleCnt="3"/>
      <dgm:spPr/>
      <dgm:t>
        <a:bodyPr/>
        <a:lstStyle/>
        <a:p>
          <a:endParaRPr lang="en-US"/>
        </a:p>
      </dgm:t>
    </dgm:pt>
    <dgm:pt modelId="{563FC332-67CD-154A-8403-CC921883FE5A}" type="pres">
      <dgm:prSet presAssocID="{C772DB5E-6775-044F-B193-ED1ED472C036}" presName="parentText" presStyleLbl="node1" presStyleIdx="0" presStyleCnt="3">
        <dgm:presLayoutVars>
          <dgm:chMax val="1"/>
          <dgm:bulletEnabled val="1"/>
        </dgm:presLayoutVars>
      </dgm:prSet>
      <dgm:spPr/>
      <dgm:t>
        <a:bodyPr/>
        <a:lstStyle/>
        <a:p>
          <a:endParaRPr lang="en-US"/>
        </a:p>
      </dgm:t>
    </dgm:pt>
    <dgm:pt modelId="{8D8B0610-FB71-E64A-B952-AFCF08724497}" type="pres">
      <dgm:prSet presAssocID="{C772DB5E-6775-044F-B193-ED1ED472C036}" presName="aSpace" presStyleCnt="0"/>
      <dgm:spPr/>
    </dgm:pt>
    <dgm:pt modelId="{88998691-82C4-574E-99BF-20BD110F0CC8}" type="pres">
      <dgm:prSet presAssocID="{84A7E969-D212-AF43-B292-A1AD532512FE}" presName="compNode" presStyleCnt="0"/>
      <dgm:spPr/>
    </dgm:pt>
    <dgm:pt modelId="{F0E0F925-89CD-844A-9E53-1F7B48294A46}" type="pres">
      <dgm:prSet presAssocID="{84A7E969-D212-AF43-B292-A1AD532512FE}" presName="noGeometry" presStyleCnt="0"/>
      <dgm:spPr/>
    </dgm:pt>
    <dgm:pt modelId="{A8C06B78-53B9-754D-A000-78C87678F1B8}" type="pres">
      <dgm:prSet presAssocID="{84A7E969-D212-AF43-B292-A1AD532512FE}" presName="childTextVisible" presStyleLbl="bgAccFollowNode1" presStyleIdx="1" presStyleCnt="3" custScaleY="162031" custLinFactNeighborY="763">
        <dgm:presLayoutVars>
          <dgm:bulletEnabled val="1"/>
        </dgm:presLayoutVars>
      </dgm:prSet>
      <dgm:spPr/>
      <dgm:t>
        <a:bodyPr/>
        <a:lstStyle/>
        <a:p>
          <a:endParaRPr lang="en-US"/>
        </a:p>
      </dgm:t>
    </dgm:pt>
    <dgm:pt modelId="{5C51129E-AD76-9044-A2D7-CFE64B02662B}" type="pres">
      <dgm:prSet presAssocID="{84A7E969-D212-AF43-B292-A1AD532512FE}" presName="childTextHidden" presStyleLbl="bgAccFollowNode1" presStyleIdx="1" presStyleCnt="3"/>
      <dgm:spPr/>
      <dgm:t>
        <a:bodyPr/>
        <a:lstStyle/>
        <a:p>
          <a:endParaRPr lang="en-US"/>
        </a:p>
      </dgm:t>
    </dgm:pt>
    <dgm:pt modelId="{3E7A5090-9761-B541-AEA9-7DA11D2A04BA}" type="pres">
      <dgm:prSet presAssocID="{84A7E969-D212-AF43-B292-A1AD532512FE}" presName="parentText" presStyleLbl="node1" presStyleIdx="1" presStyleCnt="3">
        <dgm:presLayoutVars>
          <dgm:chMax val="1"/>
          <dgm:bulletEnabled val="1"/>
        </dgm:presLayoutVars>
      </dgm:prSet>
      <dgm:spPr/>
      <dgm:t>
        <a:bodyPr/>
        <a:lstStyle/>
        <a:p>
          <a:endParaRPr lang="en-US"/>
        </a:p>
      </dgm:t>
    </dgm:pt>
    <dgm:pt modelId="{81A6CC9C-CD43-8241-82BA-C00C9D7FF46E}" type="pres">
      <dgm:prSet presAssocID="{84A7E969-D212-AF43-B292-A1AD532512FE}" presName="aSpace" presStyleCnt="0"/>
      <dgm:spPr/>
    </dgm:pt>
    <dgm:pt modelId="{EBFF73AF-AF8A-674C-8B62-A77657F02F2E}" type="pres">
      <dgm:prSet presAssocID="{39A70C30-8F9A-4945-82A4-37E676C5214A}" presName="compNode" presStyleCnt="0"/>
      <dgm:spPr/>
    </dgm:pt>
    <dgm:pt modelId="{A56971E9-B9A1-4B49-A569-41DB11AA4231}" type="pres">
      <dgm:prSet presAssocID="{39A70C30-8F9A-4945-82A4-37E676C5214A}" presName="noGeometry" presStyleCnt="0"/>
      <dgm:spPr/>
    </dgm:pt>
    <dgm:pt modelId="{58202093-47C3-8847-ACDB-CFF0731927BC}" type="pres">
      <dgm:prSet presAssocID="{39A70C30-8F9A-4945-82A4-37E676C5214A}" presName="childTextVisible" presStyleLbl="bgAccFollowNode1" presStyleIdx="2" presStyleCnt="3" custScaleY="129881">
        <dgm:presLayoutVars>
          <dgm:bulletEnabled val="1"/>
        </dgm:presLayoutVars>
      </dgm:prSet>
      <dgm:spPr/>
      <dgm:t>
        <a:bodyPr/>
        <a:lstStyle/>
        <a:p>
          <a:endParaRPr lang="en-US"/>
        </a:p>
      </dgm:t>
    </dgm:pt>
    <dgm:pt modelId="{A1B221C0-D957-904F-B0D0-D6E33D7F34D5}" type="pres">
      <dgm:prSet presAssocID="{39A70C30-8F9A-4945-82A4-37E676C5214A}" presName="childTextHidden" presStyleLbl="bgAccFollowNode1" presStyleIdx="2" presStyleCnt="3"/>
      <dgm:spPr/>
      <dgm:t>
        <a:bodyPr/>
        <a:lstStyle/>
        <a:p>
          <a:endParaRPr lang="en-US"/>
        </a:p>
      </dgm:t>
    </dgm:pt>
    <dgm:pt modelId="{DD3EE8BB-9855-6D41-8EA1-1FAD1FC38C7D}" type="pres">
      <dgm:prSet presAssocID="{39A70C30-8F9A-4945-82A4-37E676C5214A}" presName="parentText" presStyleLbl="node1" presStyleIdx="2" presStyleCnt="3">
        <dgm:presLayoutVars>
          <dgm:chMax val="1"/>
          <dgm:bulletEnabled val="1"/>
        </dgm:presLayoutVars>
      </dgm:prSet>
      <dgm:spPr/>
      <dgm:t>
        <a:bodyPr/>
        <a:lstStyle/>
        <a:p>
          <a:endParaRPr lang="en-US"/>
        </a:p>
      </dgm:t>
    </dgm:pt>
  </dgm:ptLst>
  <dgm:cxnLst>
    <dgm:cxn modelId="{C18BAC5D-6255-42F1-8472-6360E96AFE17}" type="presOf" srcId="{FFF040AC-1C12-41A8-9FA1-7585D20755D3}" destId="{A1B221C0-D957-904F-B0D0-D6E33D7F34D5}" srcOrd="1" destOrd="1" presId="urn:microsoft.com/office/officeart/2005/8/layout/hProcess6"/>
    <dgm:cxn modelId="{1E91EE11-CF2E-495E-A931-E676F8453D6F}" type="presOf" srcId="{C772DB5E-6775-044F-B193-ED1ED472C036}" destId="{563FC332-67CD-154A-8403-CC921883FE5A}" srcOrd="0" destOrd="0" presId="urn:microsoft.com/office/officeart/2005/8/layout/hProcess6"/>
    <dgm:cxn modelId="{993520AE-1376-4B78-ADC6-C481C6A40E82}" srcId="{39A70C30-8F9A-4945-82A4-37E676C5214A}" destId="{88500E1C-951C-4E2B-8683-069C9FDD722A}" srcOrd="2" destOrd="0" parTransId="{9A3ADEC0-8CB1-4AFD-AE52-4A856C87678E}" sibTransId="{05C598A9-BCE0-4AED-9B9B-8DAA98C43955}"/>
    <dgm:cxn modelId="{453C8E9E-93D6-4CAB-B7CD-FBF4AF9E878D}" type="presOf" srcId="{39A70C30-8F9A-4945-82A4-37E676C5214A}" destId="{DD3EE8BB-9855-6D41-8EA1-1FAD1FC38C7D}" srcOrd="0" destOrd="0" presId="urn:microsoft.com/office/officeart/2005/8/layout/hProcess6"/>
    <dgm:cxn modelId="{614031B3-E371-4D6A-A9FF-CFE9CEBF2372}" type="presOf" srcId="{A79D4924-E8A8-7D43-A4C6-CA1F4904DCA8}" destId="{30652B90-F373-0543-9B42-69DAAD4D2BF5}" srcOrd="1" destOrd="0" presId="urn:microsoft.com/office/officeart/2005/8/layout/hProcess6"/>
    <dgm:cxn modelId="{39D54B59-870A-4E22-9D40-B625276E4A94}" type="presOf" srcId="{E7BE37D7-D66A-AC49-B438-8A1FE79B4082}" destId="{1923B814-81CF-0B49-AE48-3151FCB1CC56}" srcOrd="0" destOrd="0" presId="urn:microsoft.com/office/officeart/2005/8/layout/hProcess6"/>
    <dgm:cxn modelId="{D9044C86-D804-4C8F-B878-516E5BE6545A}" type="presOf" srcId="{93616699-A0F0-4547-B9BC-13721C8AB84A}" destId="{58202093-47C3-8847-ACDB-CFF0731927BC}" srcOrd="0" destOrd="0" presId="urn:microsoft.com/office/officeart/2005/8/layout/hProcess6"/>
    <dgm:cxn modelId="{5CDF2D6D-525A-4720-B930-E5CF784105D9}" type="presOf" srcId="{A79D4924-E8A8-7D43-A4C6-CA1F4904DCA8}" destId="{700DE0F2-B044-AD43-8F3B-152B458D2C7D}" srcOrd="0" destOrd="0" presId="urn:microsoft.com/office/officeart/2005/8/layout/hProcess6"/>
    <dgm:cxn modelId="{EA75F232-59CE-194F-BFF6-2D008232DFFE}" srcId="{84A7E969-D212-AF43-B292-A1AD532512FE}" destId="{9BD27058-AD1A-564A-B875-FCB983AA0879}" srcOrd="1" destOrd="0" parTransId="{27328AED-C10E-7347-AD0B-8F55FFB467AD}" sibTransId="{E7C94ABE-34AA-2E47-B8E6-32682C29D837}"/>
    <dgm:cxn modelId="{003A7E76-CDDE-6A4B-B3EF-FC2CF575D60D}" srcId="{C772DB5E-6775-044F-B193-ED1ED472C036}" destId="{A79D4924-E8A8-7D43-A4C6-CA1F4904DCA8}" srcOrd="0" destOrd="0" parTransId="{E0F7EF9C-B7AB-A648-8C85-E0AA07A6F0A6}" sibTransId="{2E13956B-4EB6-354D-86E7-07347AF40756}"/>
    <dgm:cxn modelId="{0C1E41D6-8EBC-4590-9371-D4313148581F}" type="presOf" srcId="{9BD27058-AD1A-564A-B875-FCB983AA0879}" destId="{5C51129E-AD76-9044-A2D7-CFE64B02662B}" srcOrd="1" destOrd="1" presId="urn:microsoft.com/office/officeart/2005/8/layout/hProcess6"/>
    <dgm:cxn modelId="{186610CB-5B8B-804A-B7BD-D73370B15C80}" srcId="{E7BE37D7-D66A-AC49-B438-8A1FE79B4082}" destId="{C772DB5E-6775-044F-B193-ED1ED472C036}" srcOrd="0" destOrd="0" parTransId="{B9345A3C-9FA5-BC4E-BFD5-12CF617A2968}" sibTransId="{BC27DAE9-3F9A-FF4A-B1CA-728FBB2C42A6}"/>
    <dgm:cxn modelId="{F0AD73F6-08C8-4AB9-84F4-0E8DF4739125}" type="presOf" srcId="{93616699-A0F0-4547-B9BC-13721C8AB84A}" destId="{A1B221C0-D957-904F-B0D0-D6E33D7F34D5}" srcOrd="1" destOrd="0" presId="urn:microsoft.com/office/officeart/2005/8/layout/hProcess6"/>
    <dgm:cxn modelId="{538BEA0A-AD3C-4448-AC65-8E5538EDDE20}" srcId="{E7BE37D7-D66A-AC49-B438-8A1FE79B4082}" destId="{84A7E969-D212-AF43-B292-A1AD532512FE}" srcOrd="1" destOrd="0" parTransId="{98DDB028-B83C-B842-A5B4-97705AB37127}" sibTransId="{7DE3ACAF-D776-3B49-9348-60A51E885855}"/>
    <dgm:cxn modelId="{22944CF9-7180-1E47-AD23-55E99FC68BC2}" srcId="{E7BE37D7-D66A-AC49-B438-8A1FE79B4082}" destId="{39A70C30-8F9A-4945-82A4-37E676C5214A}" srcOrd="2" destOrd="0" parTransId="{2C129F87-BECC-7D49-920D-47FA8188E83E}" sibTransId="{139ACF66-4204-2948-9C55-755EF77DFA5A}"/>
    <dgm:cxn modelId="{614665E5-BE8E-40D1-97D7-2D5D352CCBAD}" type="presOf" srcId="{9BD27058-AD1A-564A-B875-FCB983AA0879}" destId="{A8C06B78-53B9-754D-A000-78C87678F1B8}" srcOrd="0" destOrd="1" presId="urn:microsoft.com/office/officeart/2005/8/layout/hProcess6"/>
    <dgm:cxn modelId="{BACB8C5B-5400-7044-B5A2-E326BE814502}" srcId="{84A7E969-D212-AF43-B292-A1AD532512FE}" destId="{FF0C4B9D-7487-384C-BA08-BA78CC73A588}" srcOrd="0" destOrd="0" parTransId="{819838EC-859F-3540-933D-F84415DA1531}" sibTransId="{00D20890-2DD3-1643-876C-B94792D2F4A6}"/>
    <dgm:cxn modelId="{24F5FF1D-864A-4A12-8F2C-41737E1CC056}" type="presOf" srcId="{FFF040AC-1C12-41A8-9FA1-7585D20755D3}" destId="{58202093-47C3-8847-ACDB-CFF0731927BC}" srcOrd="0" destOrd="1" presId="urn:microsoft.com/office/officeart/2005/8/layout/hProcess6"/>
    <dgm:cxn modelId="{F9AA4485-5AD1-4B82-B408-53640816E6F8}" type="presOf" srcId="{9D963A4A-19CE-4753-AAB9-6DCCEB86A12A}" destId="{30652B90-F373-0543-9B42-69DAAD4D2BF5}" srcOrd="1" destOrd="1" presId="urn:microsoft.com/office/officeart/2005/8/layout/hProcess6"/>
    <dgm:cxn modelId="{D6509863-A58B-C541-A33F-61A43BFB7AF4}" srcId="{84A7E969-D212-AF43-B292-A1AD532512FE}" destId="{4325F848-8178-704E-AF5C-497ECF63A56B}" srcOrd="2" destOrd="0" parTransId="{E314CF3C-5405-504B-BF4B-040E3C6FA3E1}" sibTransId="{FCFFF9EF-B309-0348-9342-D43B7DB03C6C}"/>
    <dgm:cxn modelId="{368EE6E6-E63D-49C1-B4DB-8B6329B966B3}" type="presOf" srcId="{FF0C4B9D-7487-384C-BA08-BA78CC73A588}" destId="{5C51129E-AD76-9044-A2D7-CFE64B02662B}" srcOrd="1" destOrd="0" presId="urn:microsoft.com/office/officeart/2005/8/layout/hProcess6"/>
    <dgm:cxn modelId="{548F0CC8-29C2-40A5-9861-17306FCEDD83}" type="presOf" srcId="{88500E1C-951C-4E2B-8683-069C9FDD722A}" destId="{58202093-47C3-8847-ACDB-CFF0731927BC}" srcOrd="0" destOrd="2" presId="urn:microsoft.com/office/officeart/2005/8/layout/hProcess6"/>
    <dgm:cxn modelId="{26C66C45-2E96-844A-8A79-AA1C1A003CF5}" srcId="{39A70C30-8F9A-4945-82A4-37E676C5214A}" destId="{93616699-A0F0-4547-B9BC-13721C8AB84A}" srcOrd="0" destOrd="0" parTransId="{C88E38A9-3A85-AB44-ABC6-8BE0F9761EC5}" sibTransId="{5A20239E-E4A9-9E40-B2AB-3085764F741A}"/>
    <dgm:cxn modelId="{4B9294C4-378B-4C81-B3BB-551B010FC5B2}" type="presOf" srcId="{9D963A4A-19CE-4753-AAB9-6DCCEB86A12A}" destId="{700DE0F2-B044-AD43-8F3B-152B458D2C7D}" srcOrd="0" destOrd="1" presId="urn:microsoft.com/office/officeart/2005/8/layout/hProcess6"/>
    <dgm:cxn modelId="{F62ED8DF-A927-44BB-BD47-E337A0D2F96A}" srcId="{39A70C30-8F9A-4945-82A4-37E676C5214A}" destId="{FFF040AC-1C12-41A8-9FA1-7585D20755D3}" srcOrd="1" destOrd="0" parTransId="{72041FAF-7102-428B-BDED-57AEA0125F19}" sibTransId="{DAA691EC-1E8E-4220-B12B-CD5058C66F5B}"/>
    <dgm:cxn modelId="{FF59F378-552D-4D58-BAF5-9543EABC4DF8}" type="presOf" srcId="{84A7E969-D212-AF43-B292-A1AD532512FE}" destId="{3E7A5090-9761-B541-AEA9-7DA11D2A04BA}" srcOrd="0" destOrd="0" presId="urn:microsoft.com/office/officeart/2005/8/layout/hProcess6"/>
    <dgm:cxn modelId="{F0046AF9-C0C3-45AD-959A-F7ED5116A364}" type="presOf" srcId="{88500E1C-951C-4E2B-8683-069C9FDD722A}" destId="{A1B221C0-D957-904F-B0D0-D6E33D7F34D5}" srcOrd="1" destOrd="2" presId="urn:microsoft.com/office/officeart/2005/8/layout/hProcess6"/>
    <dgm:cxn modelId="{44AC4560-3019-470C-900F-15FFCE2165B2}" type="presOf" srcId="{FF0C4B9D-7487-384C-BA08-BA78CC73A588}" destId="{A8C06B78-53B9-754D-A000-78C87678F1B8}" srcOrd="0" destOrd="0" presId="urn:microsoft.com/office/officeart/2005/8/layout/hProcess6"/>
    <dgm:cxn modelId="{C1FDA6DA-F67D-4624-BCF2-478492D835D0}" srcId="{C772DB5E-6775-044F-B193-ED1ED472C036}" destId="{9D963A4A-19CE-4753-AAB9-6DCCEB86A12A}" srcOrd="1" destOrd="0" parTransId="{E16E7A99-8EE4-4902-B844-0006E93CCAC8}" sibTransId="{3F471997-D194-4E62-9F60-74285B509906}"/>
    <dgm:cxn modelId="{87220EC4-B756-40FA-A11D-A094090D9973}" type="presOf" srcId="{4325F848-8178-704E-AF5C-497ECF63A56B}" destId="{A8C06B78-53B9-754D-A000-78C87678F1B8}" srcOrd="0" destOrd="2" presId="urn:microsoft.com/office/officeart/2005/8/layout/hProcess6"/>
    <dgm:cxn modelId="{E47A2DA5-6377-4CE2-A57D-44CCE4B93818}" type="presOf" srcId="{4325F848-8178-704E-AF5C-497ECF63A56B}" destId="{5C51129E-AD76-9044-A2D7-CFE64B02662B}" srcOrd="1" destOrd="2" presId="urn:microsoft.com/office/officeart/2005/8/layout/hProcess6"/>
    <dgm:cxn modelId="{E8BD4C12-C43D-48B6-A4DD-971A0F3D4FAB}" type="presParOf" srcId="{1923B814-81CF-0B49-AE48-3151FCB1CC56}" destId="{80D4C331-B5B1-2545-B57F-5520EB6EE8D6}" srcOrd="0" destOrd="0" presId="urn:microsoft.com/office/officeart/2005/8/layout/hProcess6"/>
    <dgm:cxn modelId="{E5E003A8-045A-4BEE-8E0C-31B33C9CAC19}" type="presParOf" srcId="{80D4C331-B5B1-2545-B57F-5520EB6EE8D6}" destId="{7F6CF9B5-76D4-4D4F-93A5-83B8636D63B1}" srcOrd="0" destOrd="0" presId="urn:microsoft.com/office/officeart/2005/8/layout/hProcess6"/>
    <dgm:cxn modelId="{FDEEC9D7-BA5E-4633-916C-D79A75FEF573}" type="presParOf" srcId="{80D4C331-B5B1-2545-B57F-5520EB6EE8D6}" destId="{700DE0F2-B044-AD43-8F3B-152B458D2C7D}" srcOrd="1" destOrd="0" presId="urn:microsoft.com/office/officeart/2005/8/layout/hProcess6"/>
    <dgm:cxn modelId="{65E65FC5-4E9F-4C4B-A0EC-3B97F02C50FC}" type="presParOf" srcId="{80D4C331-B5B1-2545-B57F-5520EB6EE8D6}" destId="{30652B90-F373-0543-9B42-69DAAD4D2BF5}" srcOrd="2" destOrd="0" presId="urn:microsoft.com/office/officeart/2005/8/layout/hProcess6"/>
    <dgm:cxn modelId="{47CF8E13-E8AB-40EA-970A-FA47BD88C5D9}" type="presParOf" srcId="{80D4C331-B5B1-2545-B57F-5520EB6EE8D6}" destId="{563FC332-67CD-154A-8403-CC921883FE5A}" srcOrd="3" destOrd="0" presId="urn:microsoft.com/office/officeart/2005/8/layout/hProcess6"/>
    <dgm:cxn modelId="{70B428CE-A0C7-4FB2-A9FC-8405665B7CBC}" type="presParOf" srcId="{1923B814-81CF-0B49-AE48-3151FCB1CC56}" destId="{8D8B0610-FB71-E64A-B952-AFCF08724497}" srcOrd="1" destOrd="0" presId="urn:microsoft.com/office/officeart/2005/8/layout/hProcess6"/>
    <dgm:cxn modelId="{DE07FBBB-492A-4F66-802F-43E73661BCC9}" type="presParOf" srcId="{1923B814-81CF-0B49-AE48-3151FCB1CC56}" destId="{88998691-82C4-574E-99BF-20BD110F0CC8}" srcOrd="2" destOrd="0" presId="urn:microsoft.com/office/officeart/2005/8/layout/hProcess6"/>
    <dgm:cxn modelId="{C8392D55-7F97-46DF-B851-4B85866362FB}" type="presParOf" srcId="{88998691-82C4-574E-99BF-20BD110F0CC8}" destId="{F0E0F925-89CD-844A-9E53-1F7B48294A46}" srcOrd="0" destOrd="0" presId="urn:microsoft.com/office/officeart/2005/8/layout/hProcess6"/>
    <dgm:cxn modelId="{EEC1B61C-6EA9-48C3-AC51-7904BD0970F9}" type="presParOf" srcId="{88998691-82C4-574E-99BF-20BD110F0CC8}" destId="{A8C06B78-53B9-754D-A000-78C87678F1B8}" srcOrd="1" destOrd="0" presId="urn:microsoft.com/office/officeart/2005/8/layout/hProcess6"/>
    <dgm:cxn modelId="{CE08E135-8FEE-4DC0-9741-1F30956C7D06}" type="presParOf" srcId="{88998691-82C4-574E-99BF-20BD110F0CC8}" destId="{5C51129E-AD76-9044-A2D7-CFE64B02662B}" srcOrd="2" destOrd="0" presId="urn:microsoft.com/office/officeart/2005/8/layout/hProcess6"/>
    <dgm:cxn modelId="{CF49AAE4-449D-413D-B2E1-DBC8CE3C6B35}" type="presParOf" srcId="{88998691-82C4-574E-99BF-20BD110F0CC8}" destId="{3E7A5090-9761-B541-AEA9-7DA11D2A04BA}" srcOrd="3" destOrd="0" presId="urn:microsoft.com/office/officeart/2005/8/layout/hProcess6"/>
    <dgm:cxn modelId="{A3E5E50F-9CA0-4577-B2A0-AF575BF8C416}" type="presParOf" srcId="{1923B814-81CF-0B49-AE48-3151FCB1CC56}" destId="{81A6CC9C-CD43-8241-82BA-C00C9D7FF46E}" srcOrd="3" destOrd="0" presId="urn:microsoft.com/office/officeart/2005/8/layout/hProcess6"/>
    <dgm:cxn modelId="{70FC8B78-C79B-450E-BC7F-26125A0B2E4D}" type="presParOf" srcId="{1923B814-81CF-0B49-AE48-3151FCB1CC56}" destId="{EBFF73AF-AF8A-674C-8B62-A77657F02F2E}" srcOrd="4" destOrd="0" presId="urn:microsoft.com/office/officeart/2005/8/layout/hProcess6"/>
    <dgm:cxn modelId="{1566D634-BBFC-40C5-B47C-0390258EBC63}" type="presParOf" srcId="{EBFF73AF-AF8A-674C-8B62-A77657F02F2E}" destId="{A56971E9-B9A1-4B49-A569-41DB11AA4231}" srcOrd="0" destOrd="0" presId="urn:microsoft.com/office/officeart/2005/8/layout/hProcess6"/>
    <dgm:cxn modelId="{F8DCDD10-E8D9-4B14-AEA3-E449941DB33C}" type="presParOf" srcId="{EBFF73AF-AF8A-674C-8B62-A77657F02F2E}" destId="{58202093-47C3-8847-ACDB-CFF0731927BC}" srcOrd="1" destOrd="0" presId="urn:microsoft.com/office/officeart/2005/8/layout/hProcess6"/>
    <dgm:cxn modelId="{94F2B8FD-F9E8-42E9-BA2D-7FEE84FE8118}" type="presParOf" srcId="{EBFF73AF-AF8A-674C-8B62-A77657F02F2E}" destId="{A1B221C0-D957-904F-B0D0-D6E33D7F34D5}" srcOrd="2" destOrd="0" presId="urn:microsoft.com/office/officeart/2005/8/layout/hProcess6"/>
    <dgm:cxn modelId="{0E99BFA0-59F4-478D-B937-4D90E868627C}" type="presParOf" srcId="{EBFF73AF-AF8A-674C-8B62-A77657F02F2E}" destId="{DD3EE8BB-9855-6D41-8EA1-1FAD1FC38C7D}" srcOrd="3" destOrd="0" presId="urn:microsoft.com/office/officeart/2005/8/layout/hProcess6"/>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7BE37D7-D66A-AC49-B438-8A1FE79B4082}" type="doc">
      <dgm:prSet loTypeId="urn:microsoft.com/office/officeart/2005/8/layout/hProcess6" loCatId="" qsTypeId="urn:microsoft.com/office/officeart/2005/8/quickstyle/simple4" qsCatId="simple" csTypeId="urn:microsoft.com/office/officeart/2005/8/colors/accent1_2" csCatId="accent1" phldr="1"/>
      <dgm:spPr/>
      <dgm:t>
        <a:bodyPr/>
        <a:lstStyle/>
        <a:p>
          <a:endParaRPr lang="en-US"/>
        </a:p>
      </dgm:t>
    </dgm:pt>
    <dgm:pt modelId="{C772DB5E-6775-044F-B193-ED1ED472C036}">
      <dgm:prSet phldrT="[Text]"/>
      <dgm:spPr/>
      <dgm:t>
        <a:bodyPr/>
        <a:lstStyle/>
        <a:p>
          <a:r>
            <a:rPr lang="cy-GB" noProof="0" dirty="0"/>
            <a:t>Ymchwil Personol</a:t>
          </a:r>
        </a:p>
        <a:p>
          <a:r>
            <a:rPr lang="cy-GB" noProof="0" dirty="0"/>
            <a:t>CYNLLUNIO</a:t>
          </a:r>
        </a:p>
        <a:p>
          <a:r>
            <a:rPr lang="cy-GB" noProof="0" dirty="0"/>
            <a:t> </a:t>
          </a:r>
          <a:endParaRPr lang="en-US" dirty="0"/>
        </a:p>
      </dgm:t>
    </dgm:pt>
    <dgm:pt modelId="{B9345A3C-9FA5-BC4E-BFD5-12CF617A2968}" type="parTrans" cxnId="{186610CB-5B8B-804A-B7BD-D73370B15C80}">
      <dgm:prSet/>
      <dgm:spPr/>
      <dgm:t>
        <a:bodyPr/>
        <a:lstStyle/>
        <a:p>
          <a:endParaRPr lang="en-US"/>
        </a:p>
      </dgm:t>
    </dgm:pt>
    <dgm:pt modelId="{BC27DAE9-3F9A-FF4A-B1CA-728FBB2C42A6}" type="sibTrans" cxnId="{186610CB-5B8B-804A-B7BD-D73370B15C80}">
      <dgm:prSet/>
      <dgm:spPr/>
      <dgm:t>
        <a:bodyPr/>
        <a:lstStyle/>
        <a:p>
          <a:endParaRPr lang="en-US"/>
        </a:p>
      </dgm:t>
    </dgm:pt>
    <dgm:pt modelId="{A79D4924-E8A8-7D43-A4C6-CA1F4904DCA8}">
      <dgm:prSet phldrT="[Text]" custT="1">
        <dgm:style>
          <a:lnRef idx="2">
            <a:schemeClr val="dk1"/>
          </a:lnRef>
          <a:fillRef idx="1">
            <a:schemeClr val="lt1"/>
          </a:fillRef>
          <a:effectRef idx="0">
            <a:schemeClr val="dk1"/>
          </a:effectRef>
          <a:fontRef idx="minor">
            <a:schemeClr val="dk1"/>
          </a:fontRef>
        </dgm:style>
      </dgm:prSet>
      <dgm:spPr/>
      <dgm:t>
        <a:bodyPr/>
        <a:lstStyle/>
        <a:p>
          <a:r>
            <a:rPr lang="cy-GB" sz="1600" noProof="0" dirty="0"/>
            <a:t>Maes Ffocws y </a:t>
          </a:r>
          <a:r>
            <a:rPr lang="cy-GB" sz="1600" noProof="0" dirty="0" smtClean="0"/>
            <a:t>Gymuned Dysgu Proffesiynol</a:t>
          </a:r>
          <a:endParaRPr lang="cy-GB" sz="1600" noProof="0" dirty="0"/>
        </a:p>
      </dgm:t>
    </dgm:pt>
    <dgm:pt modelId="{E0F7EF9C-B7AB-A648-8C85-E0AA07A6F0A6}" type="parTrans" cxnId="{003A7E76-CDDE-6A4B-B3EF-FC2CF575D60D}">
      <dgm:prSet/>
      <dgm:spPr/>
      <dgm:t>
        <a:bodyPr/>
        <a:lstStyle/>
        <a:p>
          <a:endParaRPr lang="en-US"/>
        </a:p>
      </dgm:t>
    </dgm:pt>
    <dgm:pt modelId="{2E13956B-4EB6-354D-86E7-07347AF40756}" type="sibTrans" cxnId="{003A7E76-CDDE-6A4B-B3EF-FC2CF575D60D}">
      <dgm:prSet/>
      <dgm:spPr/>
      <dgm:t>
        <a:bodyPr/>
        <a:lstStyle/>
        <a:p>
          <a:endParaRPr lang="en-US"/>
        </a:p>
      </dgm:t>
    </dgm:pt>
    <dgm:pt modelId="{84A7E969-D212-AF43-B292-A1AD532512FE}">
      <dgm:prSet phldrT="[Text]"/>
      <dgm:spPr/>
      <dgm:t>
        <a:bodyPr/>
        <a:lstStyle/>
        <a:p>
          <a:endParaRPr lang="en-US" dirty="0"/>
        </a:p>
        <a:p>
          <a:r>
            <a:rPr lang="cy-GB" noProof="0" dirty="0"/>
            <a:t>Arbrofi - Profiad </a:t>
          </a:r>
          <a:endParaRPr lang="en-US" dirty="0"/>
        </a:p>
      </dgm:t>
    </dgm:pt>
    <dgm:pt modelId="{98DDB028-B83C-B842-A5B4-97705AB37127}" type="parTrans" cxnId="{538BEA0A-AD3C-4448-AC65-8E5538EDDE20}">
      <dgm:prSet/>
      <dgm:spPr/>
      <dgm:t>
        <a:bodyPr/>
        <a:lstStyle/>
        <a:p>
          <a:endParaRPr lang="en-US"/>
        </a:p>
      </dgm:t>
    </dgm:pt>
    <dgm:pt modelId="{7DE3ACAF-D776-3B49-9348-60A51E885855}" type="sibTrans" cxnId="{538BEA0A-AD3C-4448-AC65-8E5538EDDE20}">
      <dgm:prSet/>
      <dgm:spPr/>
      <dgm:t>
        <a:bodyPr/>
        <a:lstStyle/>
        <a:p>
          <a:endParaRPr lang="en-US"/>
        </a:p>
      </dgm:t>
    </dgm:pt>
    <dgm:pt modelId="{FF0C4B9D-7487-384C-BA08-BA78CC73A588}">
      <dgm:prSet phldrT="[Text]" custT="1">
        <dgm:style>
          <a:lnRef idx="2">
            <a:schemeClr val="dk1"/>
          </a:lnRef>
          <a:fillRef idx="1">
            <a:schemeClr val="lt1"/>
          </a:fillRef>
          <a:effectRef idx="0">
            <a:schemeClr val="dk1"/>
          </a:effectRef>
          <a:fontRef idx="minor">
            <a:schemeClr val="dk1"/>
          </a:fontRef>
        </dgm:style>
      </dgm:prSet>
      <dgm:spPr/>
      <dgm:t>
        <a:bodyPr/>
        <a:lstStyle/>
        <a:p>
          <a:r>
            <a:rPr lang="cy-GB" sz="1400" noProof="0" dirty="0"/>
            <a:t>Sut y cynllunnir? Pwy yw’r rhan-ddeiliaid? </a:t>
          </a:r>
          <a:endParaRPr lang="en-US" sz="1400" dirty="0"/>
        </a:p>
      </dgm:t>
    </dgm:pt>
    <dgm:pt modelId="{819838EC-859F-3540-933D-F84415DA1531}" type="parTrans" cxnId="{BACB8C5B-5400-7044-B5A2-E326BE814502}">
      <dgm:prSet/>
      <dgm:spPr/>
      <dgm:t>
        <a:bodyPr/>
        <a:lstStyle/>
        <a:p>
          <a:endParaRPr lang="en-US"/>
        </a:p>
      </dgm:t>
    </dgm:pt>
    <dgm:pt modelId="{00D20890-2DD3-1643-876C-B94792D2F4A6}" type="sibTrans" cxnId="{BACB8C5B-5400-7044-B5A2-E326BE814502}">
      <dgm:prSet/>
      <dgm:spPr/>
      <dgm:t>
        <a:bodyPr/>
        <a:lstStyle/>
        <a:p>
          <a:endParaRPr lang="en-US"/>
        </a:p>
      </dgm:t>
    </dgm:pt>
    <dgm:pt modelId="{39A70C30-8F9A-4945-82A4-37E676C5214A}">
      <dgm:prSet phldrT="[Text]"/>
      <dgm:spPr/>
      <dgm:t>
        <a:bodyPr/>
        <a:lstStyle/>
        <a:p>
          <a:r>
            <a:rPr lang="cy-GB" noProof="0" dirty="0"/>
            <a:t>Rhannu Casgliadau</a:t>
          </a:r>
        </a:p>
        <a:p>
          <a:r>
            <a:rPr lang="cy-GB" noProof="0" dirty="0"/>
            <a:t>MYFYRIO </a:t>
          </a:r>
        </a:p>
        <a:p>
          <a:r>
            <a:rPr lang="en-US" dirty="0"/>
            <a:t> </a:t>
          </a:r>
        </a:p>
      </dgm:t>
    </dgm:pt>
    <dgm:pt modelId="{2C129F87-BECC-7D49-920D-47FA8188E83E}" type="parTrans" cxnId="{22944CF9-7180-1E47-AD23-55E99FC68BC2}">
      <dgm:prSet/>
      <dgm:spPr/>
      <dgm:t>
        <a:bodyPr/>
        <a:lstStyle/>
        <a:p>
          <a:endParaRPr lang="en-US"/>
        </a:p>
      </dgm:t>
    </dgm:pt>
    <dgm:pt modelId="{139ACF66-4204-2948-9C55-755EF77DFA5A}" type="sibTrans" cxnId="{22944CF9-7180-1E47-AD23-55E99FC68BC2}">
      <dgm:prSet/>
      <dgm:spPr/>
      <dgm:t>
        <a:bodyPr/>
        <a:lstStyle/>
        <a:p>
          <a:endParaRPr lang="en-US"/>
        </a:p>
      </dgm:t>
    </dgm:pt>
    <dgm:pt modelId="{93616699-A0F0-4547-B9BC-13721C8AB84A}">
      <dgm:prSet phldrT="[Text]" custT="1">
        <dgm:style>
          <a:lnRef idx="2">
            <a:schemeClr val="dk1"/>
          </a:lnRef>
          <a:fillRef idx="1">
            <a:schemeClr val="lt1"/>
          </a:fillRef>
          <a:effectRef idx="0">
            <a:schemeClr val="dk1"/>
          </a:effectRef>
          <a:fontRef idx="minor">
            <a:schemeClr val="dk1"/>
          </a:fontRef>
        </dgm:style>
      </dgm:prSet>
      <dgm:spPr/>
      <dgm:t>
        <a:bodyPr/>
        <a:lstStyle/>
        <a:p>
          <a:r>
            <a:rPr lang="cy-GB" sz="1600" noProof="0" dirty="0"/>
            <a:t>Cyflwyniad</a:t>
          </a:r>
        </a:p>
      </dgm:t>
    </dgm:pt>
    <dgm:pt modelId="{C88E38A9-3A85-AB44-ABC6-8BE0F9761EC5}" type="parTrans" cxnId="{26C66C45-2E96-844A-8A79-AA1C1A003CF5}">
      <dgm:prSet/>
      <dgm:spPr/>
      <dgm:t>
        <a:bodyPr/>
        <a:lstStyle/>
        <a:p>
          <a:endParaRPr lang="en-US"/>
        </a:p>
      </dgm:t>
    </dgm:pt>
    <dgm:pt modelId="{5A20239E-E4A9-9E40-B2AB-3085764F741A}" type="sibTrans" cxnId="{26C66C45-2E96-844A-8A79-AA1C1A003CF5}">
      <dgm:prSet/>
      <dgm:spPr/>
      <dgm:t>
        <a:bodyPr/>
        <a:lstStyle/>
        <a:p>
          <a:endParaRPr lang="en-US"/>
        </a:p>
      </dgm:t>
    </dgm:pt>
    <dgm:pt modelId="{9BD27058-AD1A-564A-B875-FCB983AA0879}">
      <dgm:prSet phldrT="[Text]" custT="1">
        <dgm:style>
          <a:lnRef idx="2">
            <a:schemeClr val="dk1"/>
          </a:lnRef>
          <a:fillRef idx="1">
            <a:schemeClr val="lt1"/>
          </a:fillRef>
          <a:effectRef idx="0">
            <a:schemeClr val="dk1"/>
          </a:effectRef>
          <a:fontRef idx="minor">
            <a:schemeClr val="dk1"/>
          </a:fontRef>
        </dgm:style>
      </dgm:prSet>
      <dgm:spPr/>
      <dgm:t>
        <a:bodyPr/>
        <a:lstStyle/>
        <a:p>
          <a:r>
            <a:rPr lang="cy-GB" sz="1400" noProof="0" dirty="0"/>
            <a:t>Sut i gynnwys llais y disgybl</a:t>
          </a:r>
          <a:r>
            <a:rPr lang="en-US" sz="1400" dirty="0"/>
            <a:t>? </a:t>
          </a:r>
        </a:p>
      </dgm:t>
    </dgm:pt>
    <dgm:pt modelId="{27328AED-C10E-7347-AD0B-8F55FFB467AD}" type="parTrans" cxnId="{EA75F232-59CE-194F-BFF6-2D008232DFFE}">
      <dgm:prSet/>
      <dgm:spPr/>
      <dgm:t>
        <a:bodyPr/>
        <a:lstStyle/>
        <a:p>
          <a:endParaRPr lang="en-US"/>
        </a:p>
      </dgm:t>
    </dgm:pt>
    <dgm:pt modelId="{E7C94ABE-34AA-2E47-B8E6-32682C29D837}" type="sibTrans" cxnId="{EA75F232-59CE-194F-BFF6-2D008232DFFE}">
      <dgm:prSet/>
      <dgm:spPr/>
      <dgm:t>
        <a:bodyPr/>
        <a:lstStyle/>
        <a:p>
          <a:endParaRPr lang="en-US"/>
        </a:p>
      </dgm:t>
    </dgm:pt>
    <dgm:pt modelId="{4325F848-8178-704E-AF5C-497ECF63A56B}">
      <dgm:prSet phldrT="[Text]" custT="1">
        <dgm:style>
          <a:lnRef idx="2">
            <a:schemeClr val="dk1"/>
          </a:lnRef>
          <a:fillRef idx="1">
            <a:schemeClr val="lt1"/>
          </a:fillRef>
          <a:effectRef idx="0">
            <a:schemeClr val="dk1"/>
          </a:effectRef>
          <a:fontRef idx="minor">
            <a:schemeClr val="dk1"/>
          </a:fontRef>
        </dgm:style>
      </dgm:prSet>
      <dgm:spPr/>
      <dgm:t>
        <a:bodyPr/>
        <a:lstStyle/>
        <a:p>
          <a:r>
            <a:rPr lang="cy-GB" sz="1400" noProof="0" dirty="0"/>
            <a:t>Sut mae hyn yn cysylltu â’r pedwar </a:t>
          </a:r>
          <a:r>
            <a:rPr lang="cy-GB" sz="1400" noProof="0" dirty="0" smtClean="0"/>
            <a:t>diben? </a:t>
          </a:r>
          <a:endParaRPr lang="en-US" sz="1400" dirty="0"/>
        </a:p>
      </dgm:t>
    </dgm:pt>
    <dgm:pt modelId="{E314CF3C-5405-504B-BF4B-040E3C6FA3E1}" type="parTrans" cxnId="{D6509863-A58B-C541-A33F-61A43BFB7AF4}">
      <dgm:prSet/>
      <dgm:spPr/>
      <dgm:t>
        <a:bodyPr/>
        <a:lstStyle/>
        <a:p>
          <a:endParaRPr lang="en-US"/>
        </a:p>
      </dgm:t>
    </dgm:pt>
    <dgm:pt modelId="{FCFFF9EF-B309-0348-9342-D43B7DB03C6C}" type="sibTrans" cxnId="{D6509863-A58B-C541-A33F-61A43BFB7AF4}">
      <dgm:prSet/>
      <dgm:spPr/>
      <dgm:t>
        <a:bodyPr/>
        <a:lstStyle/>
        <a:p>
          <a:endParaRPr lang="en-US"/>
        </a:p>
      </dgm:t>
    </dgm:pt>
    <dgm:pt modelId="{9D963A4A-19CE-4753-AAB9-6DCCEB86A12A}">
      <dgm:prSet phldrT="[Text]" custT="1">
        <dgm:style>
          <a:lnRef idx="2">
            <a:schemeClr val="dk1"/>
          </a:lnRef>
          <a:fillRef idx="1">
            <a:schemeClr val="lt1"/>
          </a:fillRef>
          <a:effectRef idx="0">
            <a:schemeClr val="dk1"/>
          </a:effectRef>
          <a:fontRef idx="minor">
            <a:schemeClr val="dk1"/>
          </a:fontRef>
        </dgm:style>
      </dgm:prSet>
      <dgm:spPr/>
      <dgm:t>
        <a:bodyPr/>
        <a:lstStyle/>
        <a:p>
          <a:r>
            <a:rPr lang="cy-GB" sz="1600" noProof="0" dirty="0"/>
            <a:t>Diddordeb Personol </a:t>
          </a:r>
        </a:p>
      </dgm:t>
    </dgm:pt>
    <dgm:pt modelId="{E16E7A99-8EE4-4902-B844-0006E93CCAC8}" type="parTrans" cxnId="{C1FDA6DA-F67D-4624-BCF2-478492D835D0}">
      <dgm:prSet/>
      <dgm:spPr/>
      <dgm:t>
        <a:bodyPr/>
        <a:lstStyle/>
        <a:p>
          <a:endParaRPr lang="en-GB"/>
        </a:p>
      </dgm:t>
    </dgm:pt>
    <dgm:pt modelId="{3F471997-D194-4E62-9F60-74285B509906}" type="sibTrans" cxnId="{C1FDA6DA-F67D-4624-BCF2-478492D835D0}">
      <dgm:prSet/>
      <dgm:spPr/>
      <dgm:t>
        <a:bodyPr/>
        <a:lstStyle/>
        <a:p>
          <a:endParaRPr lang="en-GB"/>
        </a:p>
      </dgm:t>
    </dgm:pt>
    <dgm:pt modelId="{FFF040AC-1C12-41A8-9FA1-7585D20755D3}">
      <dgm:prSet phldrT="[Text]" custT="1">
        <dgm:style>
          <a:lnRef idx="2">
            <a:schemeClr val="dk1"/>
          </a:lnRef>
          <a:fillRef idx="1">
            <a:schemeClr val="lt1"/>
          </a:fillRef>
          <a:effectRef idx="0">
            <a:schemeClr val="dk1"/>
          </a:effectRef>
          <a:fontRef idx="minor">
            <a:schemeClr val="dk1"/>
          </a:fontRef>
        </dgm:style>
      </dgm:prSet>
      <dgm:spPr/>
      <dgm:t>
        <a:bodyPr/>
        <a:lstStyle/>
        <a:p>
          <a:r>
            <a:rPr lang="cy-GB" sz="1600" noProof="0" dirty="0"/>
            <a:t>Adroddiad arfer da </a:t>
          </a:r>
        </a:p>
      </dgm:t>
    </dgm:pt>
    <dgm:pt modelId="{72041FAF-7102-428B-BDED-57AEA0125F19}" type="parTrans" cxnId="{F62ED8DF-A927-44BB-BD47-E337A0D2F96A}">
      <dgm:prSet/>
      <dgm:spPr/>
      <dgm:t>
        <a:bodyPr/>
        <a:lstStyle/>
        <a:p>
          <a:endParaRPr lang="en-GB"/>
        </a:p>
      </dgm:t>
    </dgm:pt>
    <dgm:pt modelId="{DAA691EC-1E8E-4220-B12B-CD5058C66F5B}" type="sibTrans" cxnId="{F62ED8DF-A927-44BB-BD47-E337A0D2F96A}">
      <dgm:prSet/>
      <dgm:spPr/>
      <dgm:t>
        <a:bodyPr/>
        <a:lstStyle/>
        <a:p>
          <a:endParaRPr lang="en-GB"/>
        </a:p>
      </dgm:t>
    </dgm:pt>
    <dgm:pt modelId="{88500E1C-951C-4E2B-8683-069C9FDD722A}">
      <dgm:prSet phldrT="[Text]" custT="1">
        <dgm:style>
          <a:lnRef idx="2">
            <a:schemeClr val="dk1"/>
          </a:lnRef>
          <a:fillRef idx="1">
            <a:schemeClr val="lt1"/>
          </a:fillRef>
          <a:effectRef idx="0">
            <a:schemeClr val="dk1"/>
          </a:effectRef>
          <a:fontRef idx="minor">
            <a:schemeClr val="dk1"/>
          </a:fontRef>
        </dgm:style>
      </dgm:prSet>
      <dgm:spPr/>
      <dgm:t>
        <a:bodyPr/>
        <a:lstStyle/>
        <a:p>
          <a:r>
            <a:rPr lang="en-GB" sz="1800" noProof="0" dirty="0" err="1"/>
            <a:t>Llunio</a:t>
          </a:r>
          <a:r>
            <a:rPr lang="en-GB" sz="1800" noProof="0" dirty="0"/>
            <a:t> </a:t>
          </a:r>
          <a:r>
            <a:rPr lang="en-GB" sz="1800" noProof="0" dirty="0" err="1"/>
            <a:t>camau</a:t>
          </a:r>
          <a:r>
            <a:rPr lang="en-GB" sz="1800" noProof="0" dirty="0"/>
            <a:t> </a:t>
          </a:r>
          <a:r>
            <a:rPr lang="en-GB" sz="1800" noProof="0" dirty="0" err="1"/>
            <a:t>nesaf</a:t>
          </a:r>
          <a:endParaRPr lang="cy-GB" sz="1800" noProof="0" dirty="0"/>
        </a:p>
      </dgm:t>
    </dgm:pt>
    <dgm:pt modelId="{9A3ADEC0-8CB1-4AFD-AE52-4A856C87678E}" type="parTrans" cxnId="{993520AE-1376-4B78-ADC6-C481C6A40E82}">
      <dgm:prSet/>
      <dgm:spPr/>
      <dgm:t>
        <a:bodyPr/>
        <a:lstStyle/>
        <a:p>
          <a:endParaRPr lang="cy-GB"/>
        </a:p>
      </dgm:t>
    </dgm:pt>
    <dgm:pt modelId="{05C598A9-BCE0-4AED-9B9B-8DAA98C43955}" type="sibTrans" cxnId="{993520AE-1376-4B78-ADC6-C481C6A40E82}">
      <dgm:prSet/>
      <dgm:spPr/>
      <dgm:t>
        <a:bodyPr/>
        <a:lstStyle/>
        <a:p>
          <a:endParaRPr lang="cy-GB"/>
        </a:p>
      </dgm:t>
    </dgm:pt>
    <dgm:pt modelId="{1923B814-81CF-0B49-AE48-3151FCB1CC56}" type="pres">
      <dgm:prSet presAssocID="{E7BE37D7-D66A-AC49-B438-8A1FE79B4082}" presName="theList" presStyleCnt="0">
        <dgm:presLayoutVars>
          <dgm:dir/>
          <dgm:animLvl val="lvl"/>
          <dgm:resizeHandles val="exact"/>
        </dgm:presLayoutVars>
      </dgm:prSet>
      <dgm:spPr/>
      <dgm:t>
        <a:bodyPr/>
        <a:lstStyle/>
        <a:p>
          <a:endParaRPr lang="en-US"/>
        </a:p>
      </dgm:t>
    </dgm:pt>
    <dgm:pt modelId="{80D4C331-B5B1-2545-B57F-5520EB6EE8D6}" type="pres">
      <dgm:prSet presAssocID="{C772DB5E-6775-044F-B193-ED1ED472C036}" presName="compNode" presStyleCnt="0"/>
      <dgm:spPr/>
    </dgm:pt>
    <dgm:pt modelId="{7F6CF9B5-76D4-4D4F-93A5-83B8636D63B1}" type="pres">
      <dgm:prSet presAssocID="{C772DB5E-6775-044F-B193-ED1ED472C036}" presName="noGeometry" presStyleCnt="0"/>
      <dgm:spPr/>
    </dgm:pt>
    <dgm:pt modelId="{700DE0F2-B044-AD43-8F3B-152B458D2C7D}" type="pres">
      <dgm:prSet presAssocID="{C772DB5E-6775-044F-B193-ED1ED472C036}" presName="childTextVisible" presStyleLbl="bgAccFollowNode1" presStyleIdx="0" presStyleCnt="3" custScaleX="114527" custScaleY="100000">
        <dgm:presLayoutVars>
          <dgm:bulletEnabled val="1"/>
        </dgm:presLayoutVars>
      </dgm:prSet>
      <dgm:spPr/>
      <dgm:t>
        <a:bodyPr/>
        <a:lstStyle/>
        <a:p>
          <a:endParaRPr lang="en-US"/>
        </a:p>
      </dgm:t>
    </dgm:pt>
    <dgm:pt modelId="{30652B90-F373-0543-9B42-69DAAD4D2BF5}" type="pres">
      <dgm:prSet presAssocID="{C772DB5E-6775-044F-B193-ED1ED472C036}" presName="childTextHidden" presStyleLbl="bgAccFollowNode1" presStyleIdx="0" presStyleCnt="3"/>
      <dgm:spPr/>
      <dgm:t>
        <a:bodyPr/>
        <a:lstStyle/>
        <a:p>
          <a:endParaRPr lang="en-US"/>
        </a:p>
      </dgm:t>
    </dgm:pt>
    <dgm:pt modelId="{563FC332-67CD-154A-8403-CC921883FE5A}" type="pres">
      <dgm:prSet presAssocID="{C772DB5E-6775-044F-B193-ED1ED472C036}" presName="parentText" presStyleLbl="node1" presStyleIdx="0" presStyleCnt="3">
        <dgm:presLayoutVars>
          <dgm:chMax val="1"/>
          <dgm:bulletEnabled val="1"/>
        </dgm:presLayoutVars>
      </dgm:prSet>
      <dgm:spPr/>
      <dgm:t>
        <a:bodyPr/>
        <a:lstStyle/>
        <a:p>
          <a:endParaRPr lang="en-US"/>
        </a:p>
      </dgm:t>
    </dgm:pt>
    <dgm:pt modelId="{8D8B0610-FB71-E64A-B952-AFCF08724497}" type="pres">
      <dgm:prSet presAssocID="{C772DB5E-6775-044F-B193-ED1ED472C036}" presName="aSpace" presStyleCnt="0"/>
      <dgm:spPr/>
    </dgm:pt>
    <dgm:pt modelId="{88998691-82C4-574E-99BF-20BD110F0CC8}" type="pres">
      <dgm:prSet presAssocID="{84A7E969-D212-AF43-B292-A1AD532512FE}" presName="compNode" presStyleCnt="0"/>
      <dgm:spPr/>
    </dgm:pt>
    <dgm:pt modelId="{F0E0F925-89CD-844A-9E53-1F7B48294A46}" type="pres">
      <dgm:prSet presAssocID="{84A7E969-D212-AF43-B292-A1AD532512FE}" presName="noGeometry" presStyleCnt="0"/>
      <dgm:spPr/>
    </dgm:pt>
    <dgm:pt modelId="{A8C06B78-53B9-754D-A000-78C87678F1B8}" type="pres">
      <dgm:prSet presAssocID="{84A7E969-D212-AF43-B292-A1AD532512FE}" presName="childTextVisible" presStyleLbl="bgAccFollowNode1" presStyleIdx="1" presStyleCnt="3" custScaleY="162031">
        <dgm:presLayoutVars>
          <dgm:bulletEnabled val="1"/>
        </dgm:presLayoutVars>
      </dgm:prSet>
      <dgm:spPr/>
      <dgm:t>
        <a:bodyPr/>
        <a:lstStyle/>
        <a:p>
          <a:endParaRPr lang="en-US"/>
        </a:p>
      </dgm:t>
    </dgm:pt>
    <dgm:pt modelId="{5C51129E-AD76-9044-A2D7-CFE64B02662B}" type="pres">
      <dgm:prSet presAssocID="{84A7E969-D212-AF43-B292-A1AD532512FE}" presName="childTextHidden" presStyleLbl="bgAccFollowNode1" presStyleIdx="1" presStyleCnt="3"/>
      <dgm:spPr/>
      <dgm:t>
        <a:bodyPr/>
        <a:lstStyle/>
        <a:p>
          <a:endParaRPr lang="en-US"/>
        </a:p>
      </dgm:t>
    </dgm:pt>
    <dgm:pt modelId="{3E7A5090-9761-B541-AEA9-7DA11D2A04BA}" type="pres">
      <dgm:prSet presAssocID="{84A7E969-D212-AF43-B292-A1AD532512FE}" presName="parentText" presStyleLbl="node1" presStyleIdx="1" presStyleCnt="3">
        <dgm:presLayoutVars>
          <dgm:chMax val="1"/>
          <dgm:bulletEnabled val="1"/>
        </dgm:presLayoutVars>
      </dgm:prSet>
      <dgm:spPr/>
      <dgm:t>
        <a:bodyPr/>
        <a:lstStyle/>
        <a:p>
          <a:endParaRPr lang="en-US"/>
        </a:p>
      </dgm:t>
    </dgm:pt>
    <dgm:pt modelId="{81A6CC9C-CD43-8241-82BA-C00C9D7FF46E}" type="pres">
      <dgm:prSet presAssocID="{84A7E969-D212-AF43-B292-A1AD532512FE}" presName="aSpace" presStyleCnt="0"/>
      <dgm:spPr/>
    </dgm:pt>
    <dgm:pt modelId="{EBFF73AF-AF8A-674C-8B62-A77657F02F2E}" type="pres">
      <dgm:prSet presAssocID="{39A70C30-8F9A-4945-82A4-37E676C5214A}" presName="compNode" presStyleCnt="0"/>
      <dgm:spPr/>
    </dgm:pt>
    <dgm:pt modelId="{A56971E9-B9A1-4B49-A569-41DB11AA4231}" type="pres">
      <dgm:prSet presAssocID="{39A70C30-8F9A-4945-82A4-37E676C5214A}" presName="noGeometry" presStyleCnt="0"/>
      <dgm:spPr/>
    </dgm:pt>
    <dgm:pt modelId="{58202093-47C3-8847-ACDB-CFF0731927BC}" type="pres">
      <dgm:prSet presAssocID="{39A70C30-8F9A-4945-82A4-37E676C5214A}" presName="childTextVisible" presStyleLbl="bgAccFollowNode1" presStyleIdx="2" presStyleCnt="3" custScaleY="129881">
        <dgm:presLayoutVars>
          <dgm:bulletEnabled val="1"/>
        </dgm:presLayoutVars>
      </dgm:prSet>
      <dgm:spPr/>
      <dgm:t>
        <a:bodyPr/>
        <a:lstStyle/>
        <a:p>
          <a:endParaRPr lang="en-US"/>
        </a:p>
      </dgm:t>
    </dgm:pt>
    <dgm:pt modelId="{A1B221C0-D957-904F-B0D0-D6E33D7F34D5}" type="pres">
      <dgm:prSet presAssocID="{39A70C30-8F9A-4945-82A4-37E676C5214A}" presName="childTextHidden" presStyleLbl="bgAccFollowNode1" presStyleIdx="2" presStyleCnt="3"/>
      <dgm:spPr/>
      <dgm:t>
        <a:bodyPr/>
        <a:lstStyle/>
        <a:p>
          <a:endParaRPr lang="en-US"/>
        </a:p>
      </dgm:t>
    </dgm:pt>
    <dgm:pt modelId="{DD3EE8BB-9855-6D41-8EA1-1FAD1FC38C7D}" type="pres">
      <dgm:prSet presAssocID="{39A70C30-8F9A-4945-82A4-37E676C5214A}" presName="parentText" presStyleLbl="node1" presStyleIdx="2" presStyleCnt="3">
        <dgm:presLayoutVars>
          <dgm:chMax val="1"/>
          <dgm:bulletEnabled val="1"/>
        </dgm:presLayoutVars>
      </dgm:prSet>
      <dgm:spPr/>
      <dgm:t>
        <a:bodyPr/>
        <a:lstStyle/>
        <a:p>
          <a:endParaRPr lang="en-US"/>
        </a:p>
      </dgm:t>
    </dgm:pt>
  </dgm:ptLst>
  <dgm:cxnLst>
    <dgm:cxn modelId="{C18BAC5D-6255-42F1-8472-6360E96AFE17}" type="presOf" srcId="{FFF040AC-1C12-41A8-9FA1-7585D20755D3}" destId="{A1B221C0-D957-904F-B0D0-D6E33D7F34D5}" srcOrd="1" destOrd="1" presId="urn:microsoft.com/office/officeart/2005/8/layout/hProcess6"/>
    <dgm:cxn modelId="{1E91EE11-CF2E-495E-A931-E676F8453D6F}" type="presOf" srcId="{C772DB5E-6775-044F-B193-ED1ED472C036}" destId="{563FC332-67CD-154A-8403-CC921883FE5A}" srcOrd="0" destOrd="0" presId="urn:microsoft.com/office/officeart/2005/8/layout/hProcess6"/>
    <dgm:cxn modelId="{993520AE-1376-4B78-ADC6-C481C6A40E82}" srcId="{39A70C30-8F9A-4945-82A4-37E676C5214A}" destId="{88500E1C-951C-4E2B-8683-069C9FDD722A}" srcOrd="2" destOrd="0" parTransId="{9A3ADEC0-8CB1-4AFD-AE52-4A856C87678E}" sibTransId="{05C598A9-BCE0-4AED-9B9B-8DAA98C43955}"/>
    <dgm:cxn modelId="{453C8E9E-93D6-4CAB-B7CD-FBF4AF9E878D}" type="presOf" srcId="{39A70C30-8F9A-4945-82A4-37E676C5214A}" destId="{DD3EE8BB-9855-6D41-8EA1-1FAD1FC38C7D}" srcOrd="0" destOrd="0" presId="urn:microsoft.com/office/officeart/2005/8/layout/hProcess6"/>
    <dgm:cxn modelId="{614031B3-E371-4D6A-A9FF-CFE9CEBF2372}" type="presOf" srcId="{A79D4924-E8A8-7D43-A4C6-CA1F4904DCA8}" destId="{30652B90-F373-0543-9B42-69DAAD4D2BF5}" srcOrd="1" destOrd="0" presId="urn:microsoft.com/office/officeart/2005/8/layout/hProcess6"/>
    <dgm:cxn modelId="{39D54B59-870A-4E22-9D40-B625276E4A94}" type="presOf" srcId="{E7BE37D7-D66A-AC49-B438-8A1FE79B4082}" destId="{1923B814-81CF-0B49-AE48-3151FCB1CC56}" srcOrd="0" destOrd="0" presId="urn:microsoft.com/office/officeart/2005/8/layout/hProcess6"/>
    <dgm:cxn modelId="{D9044C86-D804-4C8F-B878-516E5BE6545A}" type="presOf" srcId="{93616699-A0F0-4547-B9BC-13721C8AB84A}" destId="{58202093-47C3-8847-ACDB-CFF0731927BC}" srcOrd="0" destOrd="0" presId="urn:microsoft.com/office/officeart/2005/8/layout/hProcess6"/>
    <dgm:cxn modelId="{5CDF2D6D-525A-4720-B930-E5CF784105D9}" type="presOf" srcId="{A79D4924-E8A8-7D43-A4C6-CA1F4904DCA8}" destId="{700DE0F2-B044-AD43-8F3B-152B458D2C7D}" srcOrd="0" destOrd="0" presId="urn:microsoft.com/office/officeart/2005/8/layout/hProcess6"/>
    <dgm:cxn modelId="{EA75F232-59CE-194F-BFF6-2D008232DFFE}" srcId="{84A7E969-D212-AF43-B292-A1AD532512FE}" destId="{9BD27058-AD1A-564A-B875-FCB983AA0879}" srcOrd="1" destOrd="0" parTransId="{27328AED-C10E-7347-AD0B-8F55FFB467AD}" sibTransId="{E7C94ABE-34AA-2E47-B8E6-32682C29D837}"/>
    <dgm:cxn modelId="{003A7E76-CDDE-6A4B-B3EF-FC2CF575D60D}" srcId="{C772DB5E-6775-044F-B193-ED1ED472C036}" destId="{A79D4924-E8A8-7D43-A4C6-CA1F4904DCA8}" srcOrd="0" destOrd="0" parTransId="{E0F7EF9C-B7AB-A648-8C85-E0AA07A6F0A6}" sibTransId="{2E13956B-4EB6-354D-86E7-07347AF40756}"/>
    <dgm:cxn modelId="{0C1E41D6-8EBC-4590-9371-D4313148581F}" type="presOf" srcId="{9BD27058-AD1A-564A-B875-FCB983AA0879}" destId="{5C51129E-AD76-9044-A2D7-CFE64B02662B}" srcOrd="1" destOrd="1" presId="urn:microsoft.com/office/officeart/2005/8/layout/hProcess6"/>
    <dgm:cxn modelId="{186610CB-5B8B-804A-B7BD-D73370B15C80}" srcId="{E7BE37D7-D66A-AC49-B438-8A1FE79B4082}" destId="{C772DB5E-6775-044F-B193-ED1ED472C036}" srcOrd="0" destOrd="0" parTransId="{B9345A3C-9FA5-BC4E-BFD5-12CF617A2968}" sibTransId="{BC27DAE9-3F9A-FF4A-B1CA-728FBB2C42A6}"/>
    <dgm:cxn modelId="{F0AD73F6-08C8-4AB9-84F4-0E8DF4739125}" type="presOf" srcId="{93616699-A0F0-4547-B9BC-13721C8AB84A}" destId="{A1B221C0-D957-904F-B0D0-D6E33D7F34D5}" srcOrd="1" destOrd="0" presId="urn:microsoft.com/office/officeart/2005/8/layout/hProcess6"/>
    <dgm:cxn modelId="{538BEA0A-AD3C-4448-AC65-8E5538EDDE20}" srcId="{E7BE37D7-D66A-AC49-B438-8A1FE79B4082}" destId="{84A7E969-D212-AF43-B292-A1AD532512FE}" srcOrd="1" destOrd="0" parTransId="{98DDB028-B83C-B842-A5B4-97705AB37127}" sibTransId="{7DE3ACAF-D776-3B49-9348-60A51E885855}"/>
    <dgm:cxn modelId="{22944CF9-7180-1E47-AD23-55E99FC68BC2}" srcId="{E7BE37D7-D66A-AC49-B438-8A1FE79B4082}" destId="{39A70C30-8F9A-4945-82A4-37E676C5214A}" srcOrd="2" destOrd="0" parTransId="{2C129F87-BECC-7D49-920D-47FA8188E83E}" sibTransId="{139ACF66-4204-2948-9C55-755EF77DFA5A}"/>
    <dgm:cxn modelId="{614665E5-BE8E-40D1-97D7-2D5D352CCBAD}" type="presOf" srcId="{9BD27058-AD1A-564A-B875-FCB983AA0879}" destId="{A8C06B78-53B9-754D-A000-78C87678F1B8}" srcOrd="0" destOrd="1" presId="urn:microsoft.com/office/officeart/2005/8/layout/hProcess6"/>
    <dgm:cxn modelId="{BACB8C5B-5400-7044-B5A2-E326BE814502}" srcId="{84A7E969-D212-AF43-B292-A1AD532512FE}" destId="{FF0C4B9D-7487-384C-BA08-BA78CC73A588}" srcOrd="0" destOrd="0" parTransId="{819838EC-859F-3540-933D-F84415DA1531}" sibTransId="{00D20890-2DD3-1643-876C-B94792D2F4A6}"/>
    <dgm:cxn modelId="{24F5FF1D-864A-4A12-8F2C-41737E1CC056}" type="presOf" srcId="{FFF040AC-1C12-41A8-9FA1-7585D20755D3}" destId="{58202093-47C3-8847-ACDB-CFF0731927BC}" srcOrd="0" destOrd="1" presId="urn:microsoft.com/office/officeart/2005/8/layout/hProcess6"/>
    <dgm:cxn modelId="{F9AA4485-5AD1-4B82-B408-53640816E6F8}" type="presOf" srcId="{9D963A4A-19CE-4753-AAB9-6DCCEB86A12A}" destId="{30652B90-F373-0543-9B42-69DAAD4D2BF5}" srcOrd="1" destOrd="1" presId="urn:microsoft.com/office/officeart/2005/8/layout/hProcess6"/>
    <dgm:cxn modelId="{D6509863-A58B-C541-A33F-61A43BFB7AF4}" srcId="{84A7E969-D212-AF43-B292-A1AD532512FE}" destId="{4325F848-8178-704E-AF5C-497ECF63A56B}" srcOrd="2" destOrd="0" parTransId="{E314CF3C-5405-504B-BF4B-040E3C6FA3E1}" sibTransId="{FCFFF9EF-B309-0348-9342-D43B7DB03C6C}"/>
    <dgm:cxn modelId="{368EE6E6-E63D-49C1-B4DB-8B6329B966B3}" type="presOf" srcId="{FF0C4B9D-7487-384C-BA08-BA78CC73A588}" destId="{5C51129E-AD76-9044-A2D7-CFE64B02662B}" srcOrd="1" destOrd="0" presId="urn:microsoft.com/office/officeart/2005/8/layout/hProcess6"/>
    <dgm:cxn modelId="{548F0CC8-29C2-40A5-9861-17306FCEDD83}" type="presOf" srcId="{88500E1C-951C-4E2B-8683-069C9FDD722A}" destId="{58202093-47C3-8847-ACDB-CFF0731927BC}" srcOrd="0" destOrd="2" presId="urn:microsoft.com/office/officeart/2005/8/layout/hProcess6"/>
    <dgm:cxn modelId="{26C66C45-2E96-844A-8A79-AA1C1A003CF5}" srcId="{39A70C30-8F9A-4945-82A4-37E676C5214A}" destId="{93616699-A0F0-4547-B9BC-13721C8AB84A}" srcOrd="0" destOrd="0" parTransId="{C88E38A9-3A85-AB44-ABC6-8BE0F9761EC5}" sibTransId="{5A20239E-E4A9-9E40-B2AB-3085764F741A}"/>
    <dgm:cxn modelId="{4B9294C4-378B-4C81-B3BB-551B010FC5B2}" type="presOf" srcId="{9D963A4A-19CE-4753-AAB9-6DCCEB86A12A}" destId="{700DE0F2-B044-AD43-8F3B-152B458D2C7D}" srcOrd="0" destOrd="1" presId="urn:microsoft.com/office/officeart/2005/8/layout/hProcess6"/>
    <dgm:cxn modelId="{F62ED8DF-A927-44BB-BD47-E337A0D2F96A}" srcId="{39A70C30-8F9A-4945-82A4-37E676C5214A}" destId="{FFF040AC-1C12-41A8-9FA1-7585D20755D3}" srcOrd="1" destOrd="0" parTransId="{72041FAF-7102-428B-BDED-57AEA0125F19}" sibTransId="{DAA691EC-1E8E-4220-B12B-CD5058C66F5B}"/>
    <dgm:cxn modelId="{FF59F378-552D-4D58-BAF5-9543EABC4DF8}" type="presOf" srcId="{84A7E969-D212-AF43-B292-A1AD532512FE}" destId="{3E7A5090-9761-B541-AEA9-7DA11D2A04BA}" srcOrd="0" destOrd="0" presId="urn:microsoft.com/office/officeart/2005/8/layout/hProcess6"/>
    <dgm:cxn modelId="{F0046AF9-C0C3-45AD-959A-F7ED5116A364}" type="presOf" srcId="{88500E1C-951C-4E2B-8683-069C9FDD722A}" destId="{A1B221C0-D957-904F-B0D0-D6E33D7F34D5}" srcOrd="1" destOrd="2" presId="urn:microsoft.com/office/officeart/2005/8/layout/hProcess6"/>
    <dgm:cxn modelId="{44AC4560-3019-470C-900F-15FFCE2165B2}" type="presOf" srcId="{FF0C4B9D-7487-384C-BA08-BA78CC73A588}" destId="{A8C06B78-53B9-754D-A000-78C87678F1B8}" srcOrd="0" destOrd="0" presId="urn:microsoft.com/office/officeart/2005/8/layout/hProcess6"/>
    <dgm:cxn modelId="{C1FDA6DA-F67D-4624-BCF2-478492D835D0}" srcId="{C772DB5E-6775-044F-B193-ED1ED472C036}" destId="{9D963A4A-19CE-4753-AAB9-6DCCEB86A12A}" srcOrd="1" destOrd="0" parTransId="{E16E7A99-8EE4-4902-B844-0006E93CCAC8}" sibTransId="{3F471997-D194-4E62-9F60-74285B509906}"/>
    <dgm:cxn modelId="{87220EC4-B756-40FA-A11D-A094090D9973}" type="presOf" srcId="{4325F848-8178-704E-AF5C-497ECF63A56B}" destId="{A8C06B78-53B9-754D-A000-78C87678F1B8}" srcOrd="0" destOrd="2" presId="urn:microsoft.com/office/officeart/2005/8/layout/hProcess6"/>
    <dgm:cxn modelId="{E47A2DA5-6377-4CE2-A57D-44CCE4B93818}" type="presOf" srcId="{4325F848-8178-704E-AF5C-497ECF63A56B}" destId="{5C51129E-AD76-9044-A2D7-CFE64B02662B}" srcOrd="1" destOrd="2" presId="urn:microsoft.com/office/officeart/2005/8/layout/hProcess6"/>
    <dgm:cxn modelId="{E8BD4C12-C43D-48B6-A4DD-971A0F3D4FAB}" type="presParOf" srcId="{1923B814-81CF-0B49-AE48-3151FCB1CC56}" destId="{80D4C331-B5B1-2545-B57F-5520EB6EE8D6}" srcOrd="0" destOrd="0" presId="urn:microsoft.com/office/officeart/2005/8/layout/hProcess6"/>
    <dgm:cxn modelId="{E5E003A8-045A-4BEE-8E0C-31B33C9CAC19}" type="presParOf" srcId="{80D4C331-B5B1-2545-B57F-5520EB6EE8D6}" destId="{7F6CF9B5-76D4-4D4F-93A5-83B8636D63B1}" srcOrd="0" destOrd="0" presId="urn:microsoft.com/office/officeart/2005/8/layout/hProcess6"/>
    <dgm:cxn modelId="{FDEEC9D7-BA5E-4633-916C-D79A75FEF573}" type="presParOf" srcId="{80D4C331-B5B1-2545-B57F-5520EB6EE8D6}" destId="{700DE0F2-B044-AD43-8F3B-152B458D2C7D}" srcOrd="1" destOrd="0" presId="urn:microsoft.com/office/officeart/2005/8/layout/hProcess6"/>
    <dgm:cxn modelId="{65E65FC5-4E9F-4C4B-A0EC-3B97F02C50FC}" type="presParOf" srcId="{80D4C331-B5B1-2545-B57F-5520EB6EE8D6}" destId="{30652B90-F373-0543-9B42-69DAAD4D2BF5}" srcOrd="2" destOrd="0" presId="urn:microsoft.com/office/officeart/2005/8/layout/hProcess6"/>
    <dgm:cxn modelId="{47CF8E13-E8AB-40EA-970A-FA47BD88C5D9}" type="presParOf" srcId="{80D4C331-B5B1-2545-B57F-5520EB6EE8D6}" destId="{563FC332-67CD-154A-8403-CC921883FE5A}" srcOrd="3" destOrd="0" presId="urn:microsoft.com/office/officeart/2005/8/layout/hProcess6"/>
    <dgm:cxn modelId="{70B428CE-A0C7-4FB2-A9FC-8405665B7CBC}" type="presParOf" srcId="{1923B814-81CF-0B49-AE48-3151FCB1CC56}" destId="{8D8B0610-FB71-E64A-B952-AFCF08724497}" srcOrd="1" destOrd="0" presId="urn:microsoft.com/office/officeart/2005/8/layout/hProcess6"/>
    <dgm:cxn modelId="{DE07FBBB-492A-4F66-802F-43E73661BCC9}" type="presParOf" srcId="{1923B814-81CF-0B49-AE48-3151FCB1CC56}" destId="{88998691-82C4-574E-99BF-20BD110F0CC8}" srcOrd="2" destOrd="0" presId="urn:microsoft.com/office/officeart/2005/8/layout/hProcess6"/>
    <dgm:cxn modelId="{C8392D55-7F97-46DF-B851-4B85866362FB}" type="presParOf" srcId="{88998691-82C4-574E-99BF-20BD110F0CC8}" destId="{F0E0F925-89CD-844A-9E53-1F7B48294A46}" srcOrd="0" destOrd="0" presId="urn:microsoft.com/office/officeart/2005/8/layout/hProcess6"/>
    <dgm:cxn modelId="{EEC1B61C-6EA9-48C3-AC51-7904BD0970F9}" type="presParOf" srcId="{88998691-82C4-574E-99BF-20BD110F0CC8}" destId="{A8C06B78-53B9-754D-A000-78C87678F1B8}" srcOrd="1" destOrd="0" presId="urn:microsoft.com/office/officeart/2005/8/layout/hProcess6"/>
    <dgm:cxn modelId="{CE08E135-8FEE-4DC0-9741-1F30956C7D06}" type="presParOf" srcId="{88998691-82C4-574E-99BF-20BD110F0CC8}" destId="{5C51129E-AD76-9044-A2D7-CFE64B02662B}" srcOrd="2" destOrd="0" presId="urn:microsoft.com/office/officeart/2005/8/layout/hProcess6"/>
    <dgm:cxn modelId="{CF49AAE4-449D-413D-B2E1-DBC8CE3C6B35}" type="presParOf" srcId="{88998691-82C4-574E-99BF-20BD110F0CC8}" destId="{3E7A5090-9761-B541-AEA9-7DA11D2A04BA}" srcOrd="3" destOrd="0" presId="urn:microsoft.com/office/officeart/2005/8/layout/hProcess6"/>
    <dgm:cxn modelId="{A3E5E50F-9CA0-4577-B2A0-AF575BF8C416}" type="presParOf" srcId="{1923B814-81CF-0B49-AE48-3151FCB1CC56}" destId="{81A6CC9C-CD43-8241-82BA-C00C9D7FF46E}" srcOrd="3" destOrd="0" presId="urn:microsoft.com/office/officeart/2005/8/layout/hProcess6"/>
    <dgm:cxn modelId="{70FC8B78-C79B-450E-BC7F-26125A0B2E4D}" type="presParOf" srcId="{1923B814-81CF-0B49-AE48-3151FCB1CC56}" destId="{EBFF73AF-AF8A-674C-8B62-A77657F02F2E}" srcOrd="4" destOrd="0" presId="urn:microsoft.com/office/officeart/2005/8/layout/hProcess6"/>
    <dgm:cxn modelId="{1566D634-BBFC-40C5-B47C-0390258EBC63}" type="presParOf" srcId="{EBFF73AF-AF8A-674C-8B62-A77657F02F2E}" destId="{A56971E9-B9A1-4B49-A569-41DB11AA4231}" srcOrd="0" destOrd="0" presId="urn:microsoft.com/office/officeart/2005/8/layout/hProcess6"/>
    <dgm:cxn modelId="{F8DCDD10-E8D9-4B14-AEA3-E449941DB33C}" type="presParOf" srcId="{EBFF73AF-AF8A-674C-8B62-A77657F02F2E}" destId="{58202093-47C3-8847-ACDB-CFF0731927BC}" srcOrd="1" destOrd="0" presId="urn:microsoft.com/office/officeart/2005/8/layout/hProcess6"/>
    <dgm:cxn modelId="{94F2B8FD-F9E8-42E9-BA2D-7FEE84FE8118}" type="presParOf" srcId="{EBFF73AF-AF8A-674C-8B62-A77657F02F2E}" destId="{A1B221C0-D957-904F-B0D0-D6E33D7F34D5}" srcOrd="2" destOrd="0" presId="urn:microsoft.com/office/officeart/2005/8/layout/hProcess6"/>
    <dgm:cxn modelId="{0E99BFA0-59F4-478D-B937-4D90E868627C}" type="presParOf" srcId="{EBFF73AF-AF8A-674C-8B62-A77657F02F2E}" destId="{DD3EE8BB-9855-6D41-8EA1-1FAD1FC38C7D}" srcOrd="3" destOrd="0" presId="urn:microsoft.com/office/officeart/2005/8/layout/hProcess6"/>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0DE0F2-B044-AD43-8F3B-152B458D2C7D}">
      <dsp:nvSpPr>
        <dsp:cNvPr id="0" name=""/>
        <dsp:cNvSpPr/>
      </dsp:nvSpPr>
      <dsp:spPr>
        <a:xfrm>
          <a:off x="1399867" y="-211413"/>
          <a:ext cx="2333059" cy="2462214"/>
        </a:xfrm>
        <a:prstGeom prst="rightArrow">
          <a:avLst>
            <a:gd name="adj1" fmla="val 70000"/>
            <a:gd name="adj2" fmla="val 50000"/>
          </a:avLst>
        </a:prstGeom>
        <a:solidFill>
          <a:schemeClr val="lt1"/>
        </a:solidFill>
        <a:ln w="15875" cap="flat" cmpd="sng" algn="ctr">
          <a:solidFill>
            <a:schemeClr val="dk1"/>
          </a:solidFill>
          <a:prstDash val="solid"/>
        </a:ln>
        <a:effectLst/>
      </dsp:spPr>
      <dsp:style>
        <a:lnRef idx="2">
          <a:schemeClr val="dk1"/>
        </a:lnRef>
        <a:fillRef idx="1">
          <a:schemeClr val="lt1"/>
        </a:fillRef>
        <a:effectRef idx="0">
          <a:schemeClr val="dk1"/>
        </a:effectRef>
        <a:fontRef idx="minor">
          <a:schemeClr val="dk1"/>
        </a:fontRef>
      </dsp:style>
      <dsp:txBody>
        <a:bodyPr spcFirstLastPara="0" vert="horz" wrap="square" lIns="45720" tIns="11430" rIns="22860" bIns="11430" numCol="1" spcCol="1270" anchor="ctr" anchorCtr="0">
          <a:noAutofit/>
        </a:bodyPr>
        <a:lstStyle/>
        <a:p>
          <a:pPr marL="171450" lvl="1" indent="-171450" algn="l" defTabSz="800100">
            <a:lnSpc>
              <a:spcPct val="90000"/>
            </a:lnSpc>
            <a:spcBef>
              <a:spcPct val="0"/>
            </a:spcBef>
            <a:spcAft>
              <a:spcPct val="15000"/>
            </a:spcAft>
            <a:buChar char="••"/>
          </a:pPr>
          <a:r>
            <a:rPr lang="cy-GB" sz="1800" kern="1200" noProof="0" dirty="0"/>
            <a:t>Focus of the PLC</a:t>
          </a:r>
        </a:p>
        <a:p>
          <a:pPr marL="171450" lvl="1" indent="-171450" algn="l" defTabSz="800100">
            <a:lnSpc>
              <a:spcPct val="90000"/>
            </a:lnSpc>
            <a:spcBef>
              <a:spcPct val="0"/>
            </a:spcBef>
            <a:spcAft>
              <a:spcPct val="15000"/>
            </a:spcAft>
            <a:buChar char="••"/>
          </a:pPr>
          <a:r>
            <a:rPr lang="cy-GB" sz="1800" kern="1200" noProof="0" dirty="0"/>
            <a:t>Personal Interest</a:t>
          </a:r>
        </a:p>
      </dsp:txBody>
      <dsp:txXfrm>
        <a:off x="1983132" y="157919"/>
        <a:ext cx="1137366" cy="1723550"/>
      </dsp:txXfrm>
    </dsp:sp>
    <dsp:sp modelId="{563FC332-67CD-154A-8403-CC921883FE5A}">
      <dsp:nvSpPr>
        <dsp:cNvPr id="0" name=""/>
        <dsp:cNvSpPr/>
      </dsp:nvSpPr>
      <dsp:spPr>
        <a:xfrm>
          <a:off x="816602" y="436429"/>
          <a:ext cx="1166529" cy="1166529"/>
        </a:xfrm>
        <a:prstGeom prst="ellipse">
          <a:avLst/>
        </a:prstGeom>
        <a:gradFill rotWithShape="0">
          <a:gsLst>
            <a:gs pos="0">
              <a:schemeClr val="accent1">
                <a:hueOff val="0"/>
                <a:satOff val="0"/>
                <a:lumOff val="0"/>
                <a:alphaOff val="0"/>
                <a:tint val="98000"/>
                <a:satMod val="110000"/>
                <a:lumMod val="104000"/>
              </a:schemeClr>
            </a:gs>
            <a:gs pos="69000">
              <a:schemeClr val="accent1">
                <a:hueOff val="0"/>
                <a:satOff val="0"/>
                <a:lumOff val="0"/>
                <a:alphaOff val="0"/>
                <a:shade val="88000"/>
                <a:satMod val="130000"/>
                <a:lumMod val="92000"/>
              </a:schemeClr>
            </a:gs>
            <a:gs pos="100000">
              <a:schemeClr val="accent1">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cy-GB" sz="1100" kern="1200" noProof="0" dirty="0"/>
            <a:t> Personal Research</a:t>
          </a:r>
        </a:p>
        <a:p>
          <a:pPr lvl="0" algn="ctr" defTabSz="488950">
            <a:lnSpc>
              <a:spcPct val="90000"/>
            </a:lnSpc>
            <a:spcBef>
              <a:spcPct val="0"/>
            </a:spcBef>
            <a:spcAft>
              <a:spcPct val="35000"/>
            </a:spcAft>
          </a:pPr>
          <a:r>
            <a:rPr lang="cy-GB" sz="1100" kern="1200" noProof="0" dirty="0"/>
            <a:t>PLANNING</a:t>
          </a:r>
        </a:p>
        <a:p>
          <a:pPr lvl="0" algn="ctr" defTabSz="488950">
            <a:lnSpc>
              <a:spcPct val="90000"/>
            </a:lnSpc>
            <a:spcBef>
              <a:spcPct val="0"/>
            </a:spcBef>
            <a:spcAft>
              <a:spcPct val="35000"/>
            </a:spcAft>
          </a:pPr>
          <a:r>
            <a:rPr lang="cy-GB" sz="1100" kern="1200" noProof="0" dirty="0"/>
            <a:t> </a:t>
          </a:r>
          <a:endParaRPr lang="en-US" sz="1100" kern="1200" dirty="0"/>
        </a:p>
      </dsp:txBody>
      <dsp:txXfrm>
        <a:off x="987436" y="607263"/>
        <a:ext cx="824861" cy="824861"/>
      </dsp:txXfrm>
    </dsp:sp>
    <dsp:sp modelId="{A8C06B78-53B9-754D-A000-78C87678F1B8}">
      <dsp:nvSpPr>
        <dsp:cNvPr id="0" name=""/>
        <dsp:cNvSpPr/>
      </dsp:nvSpPr>
      <dsp:spPr>
        <a:xfrm>
          <a:off x="4489054" y="-632526"/>
          <a:ext cx="2333059" cy="3304440"/>
        </a:xfrm>
        <a:prstGeom prst="rightArrow">
          <a:avLst>
            <a:gd name="adj1" fmla="val 70000"/>
            <a:gd name="adj2" fmla="val 50000"/>
          </a:avLst>
        </a:prstGeom>
        <a:solidFill>
          <a:schemeClr val="lt1"/>
        </a:solidFill>
        <a:ln w="15875" cap="flat" cmpd="sng" algn="ctr">
          <a:solidFill>
            <a:schemeClr val="dk1"/>
          </a:solidFill>
          <a:prstDash val="solid"/>
        </a:ln>
        <a:effectLst/>
      </dsp:spPr>
      <dsp:style>
        <a:lnRef idx="2">
          <a:schemeClr val="dk1"/>
        </a:lnRef>
        <a:fillRef idx="1">
          <a:schemeClr val="lt1"/>
        </a:fillRef>
        <a:effectRef idx="0">
          <a:schemeClr val="dk1"/>
        </a:effectRef>
        <a:fontRef idx="minor">
          <a:schemeClr val="dk1"/>
        </a:fontRef>
      </dsp:style>
      <dsp:txBody>
        <a:bodyPr spcFirstLastPara="0" vert="horz" wrap="square" lIns="35560" tIns="8890" rIns="17780" bIns="8890" numCol="1" spcCol="1270" anchor="ctr" anchorCtr="0">
          <a:noAutofit/>
        </a:bodyPr>
        <a:lstStyle/>
        <a:p>
          <a:pPr marL="114300" lvl="1" indent="-114300" algn="l" defTabSz="622300">
            <a:lnSpc>
              <a:spcPct val="90000"/>
            </a:lnSpc>
            <a:spcBef>
              <a:spcPct val="0"/>
            </a:spcBef>
            <a:spcAft>
              <a:spcPct val="15000"/>
            </a:spcAft>
            <a:buChar char="••"/>
          </a:pPr>
          <a:r>
            <a:rPr lang="cy-GB" sz="1400" kern="1200" noProof="0" dirty="0"/>
            <a:t>Planning? Who are the stakeholder? </a:t>
          </a:r>
          <a:endParaRPr lang="en-US" sz="1400" kern="1200" dirty="0"/>
        </a:p>
        <a:p>
          <a:pPr marL="114300" lvl="1" indent="-114300" algn="l" defTabSz="622300">
            <a:lnSpc>
              <a:spcPct val="90000"/>
            </a:lnSpc>
            <a:spcBef>
              <a:spcPct val="0"/>
            </a:spcBef>
            <a:spcAft>
              <a:spcPct val="15000"/>
            </a:spcAft>
            <a:buChar char="••"/>
          </a:pPr>
          <a:r>
            <a:rPr lang="cy-GB" sz="1400" kern="1200" noProof="0" dirty="0"/>
            <a:t>Pupil voice</a:t>
          </a:r>
          <a:r>
            <a:rPr lang="en-US" sz="1400" kern="1200" dirty="0"/>
            <a:t>? </a:t>
          </a:r>
        </a:p>
        <a:p>
          <a:pPr marL="114300" lvl="1" indent="-114300" algn="l" defTabSz="622300">
            <a:lnSpc>
              <a:spcPct val="90000"/>
            </a:lnSpc>
            <a:spcBef>
              <a:spcPct val="0"/>
            </a:spcBef>
            <a:spcAft>
              <a:spcPct val="15000"/>
            </a:spcAft>
            <a:buChar char="••"/>
          </a:pPr>
          <a:r>
            <a:rPr lang="cy-GB" sz="1400" kern="1200" noProof="0" dirty="0"/>
            <a:t>How does this research link to the 4 purposes? </a:t>
          </a:r>
          <a:endParaRPr lang="en-US" sz="1400" kern="1200" dirty="0"/>
        </a:p>
      </dsp:txBody>
      <dsp:txXfrm>
        <a:off x="5072319" y="-136860"/>
        <a:ext cx="1137366" cy="2313108"/>
      </dsp:txXfrm>
    </dsp:sp>
    <dsp:sp modelId="{3E7A5090-9761-B541-AEA9-7DA11D2A04BA}">
      <dsp:nvSpPr>
        <dsp:cNvPr id="0" name=""/>
        <dsp:cNvSpPr/>
      </dsp:nvSpPr>
      <dsp:spPr>
        <a:xfrm>
          <a:off x="3905789" y="436429"/>
          <a:ext cx="1166529" cy="1166529"/>
        </a:xfrm>
        <a:prstGeom prst="ellipse">
          <a:avLst/>
        </a:prstGeom>
        <a:gradFill rotWithShape="0">
          <a:gsLst>
            <a:gs pos="0">
              <a:schemeClr val="accent1">
                <a:hueOff val="0"/>
                <a:satOff val="0"/>
                <a:lumOff val="0"/>
                <a:alphaOff val="0"/>
                <a:tint val="98000"/>
                <a:satMod val="110000"/>
                <a:lumMod val="104000"/>
              </a:schemeClr>
            </a:gs>
            <a:gs pos="69000">
              <a:schemeClr val="accent1">
                <a:hueOff val="0"/>
                <a:satOff val="0"/>
                <a:lumOff val="0"/>
                <a:alphaOff val="0"/>
                <a:shade val="88000"/>
                <a:satMod val="130000"/>
                <a:lumMod val="92000"/>
              </a:schemeClr>
            </a:gs>
            <a:gs pos="100000">
              <a:schemeClr val="accent1">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endParaRPr lang="en-US" sz="1100" kern="1200" dirty="0"/>
        </a:p>
        <a:p>
          <a:pPr lvl="0" algn="ctr" defTabSz="488950">
            <a:lnSpc>
              <a:spcPct val="90000"/>
            </a:lnSpc>
            <a:spcBef>
              <a:spcPct val="0"/>
            </a:spcBef>
            <a:spcAft>
              <a:spcPct val="35000"/>
            </a:spcAft>
          </a:pPr>
          <a:r>
            <a:rPr lang="cy-GB" sz="1100" kern="1200" noProof="0" dirty="0" err="1" smtClean="0"/>
            <a:t>Experiment</a:t>
          </a:r>
          <a:r>
            <a:rPr lang="cy-GB" sz="1100" kern="1200" noProof="0" dirty="0" smtClean="0"/>
            <a:t> </a:t>
          </a:r>
          <a:r>
            <a:rPr lang="cy-GB" sz="1100" kern="1200" noProof="0" dirty="0"/>
            <a:t>- Experience </a:t>
          </a:r>
          <a:endParaRPr lang="en-US" sz="1100" kern="1200" dirty="0"/>
        </a:p>
      </dsp:txBody>
      <dsp:txXfrm>
        <a:off x="4076623" y="607263"/>
        <a:ext cx="824861" cy="824861"/>
      </dsp:txXfrm>
    </dsp:sp>
    <dsp:sp modelId="{58202093-47C3-8847-ACDB-CFF0731927BC}">
      <dsp:nvSpPr>
        <dsp:cNvPr id="0" name=""/>
        <dsp:cNvSpPr/>
      </dsp:nvSpPr>
      <dsp:spPr>
        <a:xfrm>
          <a:off x="7578240" y="-304694"/>
          <a:ext cx="2333059" cy="2648777"/>
        </a:xfrm>
        <a:prstGeom prst="rightArrow">
          <a:avLst>
            <a:gd name="adj1" fmla="val 70000"/>
            <a:gd name="adj2" fmla="val 50000"/>
          </a:avLst>
        </a:prstGeom>
        <a:solidFill>
          <a:schemeClr val="lt1"/>
        </a:solidFill>
        <a:ln w="15875" cap="flat" cmpd="sng" algn="ctr">
          <a:solidFill>
            <a:schemeClr val="dk1"/>
          </a:solidFill>
          <a:prstDash val="solid"/>
        </a:ln>
        <a:effectLst/>
      </dsp:spPr>
      <dsp:style>
        <a:lnRef idx="2">
          <a:schemeClr val="dk1"/>
        </a:lnRef>
        <a:fillRef idx="1">
          <a:schemeClr val="lt1"/>
        </a:fillRef>
        <a:effectRef idx="0">
          <a:schemeClr val="dk1"/>
        </a:effectRef>
        <a:fontRef idx="minor">
          <a:schemeClr val="dk1"/>
        </a:fontRef>
      </dsp:style>
      <dsp:txBody>
        <a:bodyPr spcFirstLastPara="0" vert="horz" wrap="square" lIns="35560" tIns="8890" rIns="17780" bIns="8890" numCol="1" spcCol="1270" anchor="ctr" anchorCtr="0">
          <a:noAutofit/>
        </a:bodyPr>
        <a:lstStyle/>
        <a:p>
          <a:pPr marL="114300" lvl="1" indent="-114300" algn="l" defTabSz="622300">
            <a:lnSpc>
              <a:spcPct val="90000"/>
            </a:lnSpc>
            <a:spcBef>
              <a:spcPct val="0"/>
            </a:spcBef>
            <a:spcAft>
              <a:spcPct val="15000"/>
            </a:spcAft>
            <a:buChar char="••"/>
          </a:pPr>
          <a:r>
            <a:rPr lang="cy-GB" sz="1400" kern="1200" noProof="0" dirty="0"/>
            <a:t>Presentation</a:t>
          </a:r>
        </a:p>
        <a:p>
          <a:pPr marL="171450" lvl="1" indent="-171450" algn="l" defTabSz="800100">
            <a:lnSpc>
              <a:spcPct val="90000"/>
            </a:lnSpc>
            <a:spcBef>
              <a:spcPct val="0"/>
            </a:spcBef>
            <a:spcAft>
              <a:spcPct val="15000"/>
            </a:spcAft>
            <a:buChar char="••"/>
          </a:pPr>
          <a:r>
            <a:rPr lang="cy-GB" sz="1800" kern="1200" noProof="0" dirty="0"/>
            <a:t>Good practice report</a:t>
          </a:r>
        </a:p>
        <a:p>
          <a:pPr marL="171450" lvl="1" indent="-171450" algn="l" defTabSz="800100">
            <a:lnSpc>
              <a:spcPct val="90000"/>
            </a:lnSpc>
            <a:spcBef>
              <a:spcPct val="0"/>
            </a:spcBef>
            <a:spcAft>
              <a:spcPct val="15000"/>
            </a:spcAft>
            <a:buChar char="••"/>
          </a:pPr>
          <a:r>
            <a:rPr lang="en-GB" sz="1800" kern="1200" noProof="0" dirty="0"/>
            <a:t>Next steps</a:t>
          </a:r>
          <a:endParaRPr lang="cy-GB" sz="1800" kern="1200" noProof="0" dirty="0"/>
        </a:p>
      </dsp:txBody>
      <dsp:txXfrm>
        <a:off x="8161505" y="92623"/>
        <a:ext cx="1137366" cy="1854143"/>
      </dsp:txXfrm>
    </dsp:sp>
    <dsp:sp modelId="{DD3EE8BB-9855-6D41-8EA1-1FAD1FC38C7D}">
      <dsp:nvSpPr>
        <dsp:cNvPr id="0" name=""/>
        <dsp:cNvSpPr/>
      </dsp:nvSpPr>
      <dsp:spPr>
        <a:xfrm>
          <a:off x="6994975" y="436429"/>
          <a:ext cx="1166529" cy="1166529"/>
        </a:xfrm>
        <a:prstGeom prst="ellipse">
          <a:avLst/>
        </a:prstGeom>
        <a:gradFill rotWithShape="0">
          <a:gsLst>
            <a:gs pos="0">
              <a:schemeClr val="accent1">
                <a:hueOff val="0"/>
                <a:satOff val="0"/>
                <a:lumOff val="0"/>
                <a:alphaOff val="0"/>
                <a:tint val="98000"/>
                <a:satMod val="110000"/>
                <a:lumMod val="104000"/>
              </a:schemeClr>
            </a:gs>
            <a:gs pos="69000">
              <a:schemeClr val="accent1">
                <a:hueOff val="0"/>
                <a:satOff val="0"/>
                <a:lumOff val="0"/>
                <a:alphaOff val="0"/>
                <a:shade val="88000"/>
                <a:satMod val="130000"/>
                <a:lumMod val="92000"/>
              </a:schemeClr>
            </a:gs>
            <a:gs pos="100000">
              <a:schemeClr val="accent1">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cy-GB" sz="1100" kern="1200" noProof="0" dirty="0" err="1" smtClean="0"/>
            <a:t>Share</a:t>
          </a:r>
          <a:r>
            <a:rPr lang="cy-GB" sz="1100" kern="1200" noProof="0" dirty="0" smtClean="0"/>
            <a:t> </a:t>
          </a:r>
          <a:r>
            <a:rPr lang="cy-GB" sz="1100" kern="1200" noProof="0" dirty="0"/>
            <a:t>findings</a:t>
          </a:r>
        </a:p>
        <a:p>
          <a:pPr lvl="0" algn="ctr" defTabSz="488950">
            <a:lnSpc>
              <a:spcPct val="90000"/>
            </a:lnSpc>
            <a:spcBef>
              <a:spcPct val="0"/>
            </a:spcBef>
            <a:spcAft>
              <a:spcPct val="35000"/>
            </a:spcAft>
          </a:pPr>
          <a:r>
            <a:rPr lang="cy-GB" sz="1100" kern="1200" noProof="0" dirty="0"/>
            <a:t>REFLECTION </a:t>
          </a:r>
        </a:p>
        <a:p>
          <a:pPr lvl="0" algn="ctr" defTabSz="488950">
            <a:lnSpc>
              <a:spcPct val="90000"/>
            </a:lnSpc>
            <a:spcBef>
              <a:spcPct val="0"/>
            </a:spcBef>
            <a:spcAft>
              <a:spcPct val="35000"/>
            </a:spcAft>
          </a:pPr>
          <a:r>
            <a:rPr lang="en-US" sz="1100" kern="1200" dirty="0"/>
            <a:t> </a:t>
          </a:r>
        </a:p>
      </dsp:txBody>
      <dsp:txXfrm>
        <a:off x="7165809" y="607263"/>
        <a:ext cx="824861" cy="82486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0DE0F2-B044-AD43-8F3B-152B458D2C7D}">
      <dsp:nvSpPr>
        <dsp:cNvPr id="0" name=""/>
        <dsp:cNvSpPr/>
      </dsp:nvSpPr>
      <dsp:spPr>
        <a:xfrm>
          <a:off x="1539842" y="0"/>
          <a:ext cx="2725533" cy="2080260"/>
        </a:xfrm>
        <a:prstGeom prst="rightArrow">
          <a:avLst>
            <a:gd name="adj1" fmla="val 70000"/>
            <a:gd name="adj2" fmla="val 50000"/>
          </a:avLst>
        </a:prstGeom>
        <a:solidFill>
          <a:schemeClr val="lt1"/>
        </a:solidFill>
        <a:ln w="15875" cap="flat" cmpd="sng" algn="ctr">
          <a:solidFill>
            <a:schemeClr val="dk1"/>
          </a:solidFill>
          <a:prstDash val="solid"/>
        </a:ln>
        <a:effectLst/>
      </dsp:spPr>
      <dsp:style>
        <a:lnRef idx="2">
          <a:schemeClr val="dk1"/>
        </a:lnRef>
        <a:fillRef idx="1">
          <a:schemeClr val="lt1"/>
        </a:fillRef>
        <a:effectRef idx="0">
          <a:schemeClr val="dk1"/>
        </a:effectRef>
        <a:fontRef idx="minor">
          <a:schemeClr val="dk1"/>
        </a:fontRef>
      </dsp:style>
      <dsp:txBody>
        <a:bodyPr spcFirstLastPara="0" vert="horz" wrap="square" lIns="40640" tIns="10160" rIns="20320" bIns="10160" numCol="1" spcCol="1270" anchor="ctr" anchorCtr="0">
          <a:noAutofit/>
        </a:bodyPr>
        <a:lstStyle/>
        <a:p>
          <a:pPr marL="171450" lvl="1" indent="-171450" algn="l" defTabSz="711200">
            <a:lnSpc>
              <a:spcPct val="90000"/>
            </a:lnSpc>
            <a:spcBef>
              <a:spcPct val="0"/>
            </a:spcBef>
            <a:spcAft>
              <a:spcPct val="15000"/>
            </a:spcAft>
            <a:buChar char="••"/>
          </a:pPr>
          <a:r>
            <a:rPr lang="cy-GB" sz="1600" kern="1200" noProof="0" dirty="0"/>
            <a:t>Maes Ffocws y </a:t>
          </a:r>
          <a:r>
            <a:rPr lang="cy-GB" sz="1600" kern="1200" noProof="0" dirty="0" smtClean="0"/>
            <a:t>Gymuned Dysgu Proffesiynol</a:t>
          </a:r>
          <a:endParaRPr lang="cy-GB" sz="1600" kern="1200" noProof="0" dirty="0"/>
        </a:p>
        <a:p>
          <a:pPr marL="171450" lvl="1" indent="-171450" algn="l" defTabSz="711200">
            <a:lnSpc>
              <a:spcPct val="90000"/>
            </a:lnSpc>
            <a:spcBef>
              <a:spcPct val="0"/>
            </a:spcBef>
            <a:spcAft>
              <a:spcPct val="15000"/>
            </a:spcAft>
            <a:buChar char="••"/>
          </a:pPr>
          <a:r>
            <a:rPr lang="cy-GB" sz="1600" kern="1200" noProof="0" dirty="0"/>
            <a:t>Diddordeb Personol </a:t>
          </a:r>
        </a:p>
      </dsp:txBody>
      <dsp:txXfrm>
        <a:off x="2221226" y="312039"/>
        <a:ext cx="1328698" cy="1456182"/>
      </dsp:txXfrm>
    </dsp:sp>
    <dsp:sp modelId="{563FC332-67CD-154A-8403-CC921883FE5A}">
      <dsp:nvSpPr>
        <dsp:cNvPr id="0" name=""/>
        <dsp:cNvSpPr/>
      </dsp:nvSpPr>
      <dsp:spPr>
        <a:xfrm>
          <a:off x="1117746" y="445175"/>
          <a:ext cx="1189908" cy="1189908"/>
        </a:xfrm>
        <a:prstGeom prst="ellipse">
          <a:avLst/>
        </a:prstGeom>
        <a:gradFill rotWithShape="0">
          <a:gsLst>
            <a:gs pos="0">
              <a:schemeClr val="accent1">
                <a:hueOff val="0"/>
                <a:satOff val="0"/>
                <a:lumOff val="0"/>
                <a:alphaOff val="0"/>
                <a:tint val="98000"/>
                <a:satMod val="110000"/>
                <a:lumMod val="104000"/>
              </a:schemeClr>
            </a:gs>
            <a:gs pos="69000">
              <a:schemeClr val="accent1">
                <a:hueOff val="0"/>
                <a:satOff val="0"/>
                <a:lumOff val="0"/>
                <a:alphaOff val="0"/>
                <a:shade val="88000"/>
                <a:satMod val="130000"/>
                <a:lumMod val="92000"/>
              </a:schemeClr>
            </a:gs>
            <a:gs pos="100000">
              <a:schemeClr val="accent1">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cy-GB" sz="1100" kern="1200" noProof="0" dirty="0"/>
            <a:t>Ymchwil Personol</a:t>
          </a:r>
        </a:p>
        <a:p>
          <a:pPr lvl="0" algn="ctr" defTabSz="488950">
            <a:lnSpc>
              <a:spcPct val="90000"/>
            </a:lnSpc>
            <a:spcBef>
              <a:spcPct val="0"/>
            </a:spcBef>
            <a:spcAft>
              <a:spcPct val="35000"/>
            </a:spcAft>
          </a:pPr>
          <a:r>
            <a:rPr lang="cy-GB" sz="1100" kern="1200" noProof="0" dirty="0"/>
            <a:t>CYNLLUNIO</a:t>
          </a:r>
        </a:p>
        <a:p>
          <a:pPr lvl="0" algn="ctr" defTabSz="488950">
            <a:lnSpc>
              <a:spcPct val="90000"/>
            </a:lnSpc>
            <a:spcBef>
              <a:spcPct val="0"/>
            </a:spcBef>
            <a:spcAft>
              <a:spcPct val="35000"/>
            </a:spcAft>
          </a:pPr>
          <a:r>
            <a:rPr lang="cy-GB" sz="1100" kern="1200" noProof="0" dirty="0"/>
            <a:t> </a:t>
          </a:r>
          <a:endParaRPr lang="en-US" sz="1100" kern="1200" dirty="0"/>
        </a:p>
      </dsp:txBody>
      <dsp:txXfrm>
        <a:off x="1292004" y="619433"/>
        <a:ext cx="841392" cy="841392"/>
      </dsp:txXfrm>
    </dsp:sp>
    <dsp:sp modelId="{A8C06B78-53B9-754D-A000-78C87678F1B8}">
      <dsp:nvSpPr>
        <dsp:cNvPr id="0" name=""/>
        <dsp:cNvSpPr/>
      </dsp:nvSpPr>
      <dsp:spPr>
        <a:xfrm>
          <a:off x="5045474" y="-645203"/>
          <a:ext cx="2379817" cy="3370666"/>
        </a:xfrm>
        <a:prstGeom prst="rightArrow">
          <a:avLst>
            <a:gd name="adj1" fmla="val 70000"/>
            <a:gd name="adj2" fmla="val 50000"/>
          </a:avLst>
        </a:prstGeom>
        <a:solidFill>
          <a:schemeClr val="lt1"/>
        </a:solidFill>
        <a:ln w="15875" cap="flat" cmpd="sng" algn="ctr">
          <a:solidFill>
            <a:schemeClr val="dk1"/>
          </a:solidFill>
          <a:prstDash val="solid"/>
        </a:ln>
        <a:effectLst/>
      </dsp:spPr>
      <dsp:style>
        <a:lnRef idx="2">
          <a:schemeClr val="dk1"/>
        </a:lnRef>
        <a:fillRef idx="1">
          <a:schemeClr val="lt1"/>
        </a:fillRef>
        <a:effectRef idx="0">
          <a:schemeClr val="dk1"/>
        </a:effectRef>
        <a:fontRef idx="minor">
          <a:schemeClr val="dk1"/>
        </a:fontRef>
      </dsp:style>
      <dsp:txBody>
        <a:bodyPr spcFirstLastPara="0" vert="horz" wrap="square" lIns="35560" tIns="8890" rIns="17780" bIns="8890" numCol="1" spcCol="1270" anchor="ctr" anchorCtr="0">
          <a:noAutofit/>
        </a:bodyPr>
        <a:lstStyle/>
        <a:p>
          <a:pPr marL="114300" lvl="1" indent="-114300" algn="l" defTabSz="622300">
            <a:lnSpc>
              <a:spcPct val="90000"/>
            </a:lnSpc>
            <a:spcBef>
              <a:spcPct val="0"/>
            </a:spcBef>
            <a:spcAft>
              <a:spcPct val="15000"/>
            </a:spcAft>
            <a:buChar char="••"/>
          </a:pPr>
          <a:r>
            <a:rPr lang="cy-GB" sz="1400" kern="1200" noProof="0" dirty="0"/>
            <a:t>Sut y cynllunnir? Pwy yw’r rhan-ddeiliaid? </a:t>
          </a:r>
          <a:endParaRPr lang="en-US" sz="1400" kern="1200" dirty="0"/>
        </a:p>
        <a:p>
          <a:pPr marL="114300" lvl="1" indent="-114300" algn="l" defTabSz="622300">
            <a:lnSpc>
              <a:spcPct val="90000"/>
            </a:lnSpc>
            <a:spcBef>
              <a:spcPct val="0"/>
            </a:spcBef>
            <a:spcAft>
              <a:spcPct val="15000"/>
            </a:spcAft>
            <a:buChar char="••"/>
          </a:pPr>
          <a:r>
            <a:rPr lang="cy-GB" sz="1400" kern="1200" noProof="0" dirty="0"/>
            <a:t>Sut i gynnwys llais y disgybl</a:t>
          </a:r>
          <a:r>
            <a:rPr lang="en-US" sz="1400" kern="1200" dirty="0"/>
            <a:t>? </a:t>
          </a:r>
        </a:p>
        <a:p>
          <a:pPr marL="114300" lvl="1" indent="-114300" algn="l" defTabSz="622300">
            <a:lnSpc>
              <a:spcPct val="90000"/>
            </a:lnSpc>
            <a:spcBef>
              <a:spcPct val="0"/>
            </a:spcBef>
            <a:spcAft>
              <a:spcPct val="15000"/>
            </a:spcAft>
            <a:buChar char="••"/>
          </a:pPr>
          <a:r>
            <a:rPr lang="cy-GB" sz="1400" kern="1200" noProof="0" dirty="0"/>
            <a:t>Sut mae hyn yn cysylltu â’r pedwar </a:t>
          </a:r>
          <a:r>
            <a:rPr lang="cy-GB" sz="1400" kern="1200" noProof="0" dirty="0" smtClean="0"/>
            <a:t>diben? </a:t>
          </a:r>
          <a:endParaRPr lang="en-US" sz="1400" kern="1200" dirty="0"/>
        </a:p>
      </dsp:txBody>
      <dsp:txXfrm>
        <a:off x="5640429" y="-139603"/>
        <a:ext cx="1160161" cy="2359466"/>
      </dsp:txXfrm>
    </dsp:sp>
    <dsp:sp modelId="{3E7A5090-9761-B541-AEA9-7DA11D2A04BA}">
      <dsp:nvSpPr>
        <dsp:cNvPr id="0" name=""/>
        <dsp:cNvSpPr/>
      </dsp:nvSpPr>
      <dsp:spPr>
        <a:xfrm>
          <a:off x="4450520" y="445175"/>
          <a:ext cx="1189908" cy="1189908"/>
        </a:xfrm>
        <a:prstGeom prst="ellipse">
          <a:avLst/>
        </a:prstGeom>
        <a:gradFill rotWithShape="0">
          <a:gsLst>
            <a:gs pos="0">
              <a:schemeClr val="accent1">
                <a:hueOff val="0"/>
                <a:satOff val="0"/>
                <a:lumOff val="0"/>
                <a:alphaOff val="0"/>
                <a:tint val="98000"/>
                <a:satMod val="110000"/>
                <a:lumMod val="104000"/>
              </a:schemeClr>
            </a:gs>
            <a:gs pos="69000">
              <a:schemeClr val="accent1">
                <a:hueOff val="0"/>
                <a:satOff val="0"/>
                <a:lumOff val="0"/>
                <a:alphaOff val="0"/>
                <a:shade val="88000"/>
                <a:satMod val="130000"/>
                <a:lumMod val="92000"/>
              </a:schemeClr>
            </a:gs>
            <a:gs pos="100000">
              <a:schemeClr val="accent1">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endParaRPr lang="en-US" sz="1100" kern="1200" dirty="0"/>
        </a:p>
        <a:p>
          <a:pPr lvl="0" algn="ctr" defTabSz="488950">
            <a:lnSpc>
              <a:spcPct val="90000"/>
            </a:lnSpc>
            <a:spcBef>
              <a:spcPct val="0"/>
            </a:spcBef>
            <a:spcAft>
              <a:spcPct val="35000"/>
            </a:spcAft>
          </a:pPr>
          <a:r>
            <a:rPr lang="cy-GB" sz="1100" kern="1200" noProof="0" dirty="0"/>
            <a:t>Arbrofi - Profiad </a:t>
          </a:r>
          <a:endParaRPr lang="en-US" sz="1100" kern="1200" dirty="0"/>
        </a:p>
      </dsp:txBody>
      <dsp:txXfrm>
        <a:off x="4624778" y="619433"/>
        <a:ext cx="841392" cy="841392"/>
      </dsp:txXfrm>
    </dsp:sp>
    <dsp:sp modelId="{58202093-47C3-8847-ACDB-CFF0731927BC}">
      <dsp:nvSpPr>
        <dsp:cNvPr id="0" name=""/>
        <dsp:cNvSpPr/>
      </dsp:nvSpPr>
      <dsp:spPr>
        <a:xfrm>
          <a:off x="8205391" y="-310801"/>
          <a:ext cx="2379817" cy="2701862"/>
        </a:xfrm>
        <a:prstGeom prst="rightArrow">
          <a:avLst>
            <a:gd name="adj1" fmla="val 70000"/>
            <a:gd name="adj2" fmla="val 50000"/>
          </a:avLst>
        </a:prstGeom>
        <a:solidFill>
          <a:schemeClr val="lt1"/>
        </a:solidFill>
        <a:ln w="15875" cap="flat" cmpd="sng" algn="ctr">
          <a:solidFill>
            <a:schemeClr val="dk1"/>
          </a:solidFill>
          <a:prstDash val="solid"/>
        </a:ln>
        <a:effectLst/>
      </dsp:spPr>
      <dsp:style>
        <a:lnRef idx="2">
          <a:schemeClr val="dk1"/>
        </a:lnRef>
        <a:fillRef idx="1">
          <a:schemeClr val="lt1"/>
        </a:fillRef>
        <a:effectRef idx="0">
          <a:schemeClr val="dk1"/>
        </a:effectRef>
        <a:fontRef idx="minor">
          <a:schemeClr val="dk1"/>
        </a:fontRef>
      </dsp:style>
      <dsp:txBody>
        <a:bodyPr spcFirstLastPara="0" vert="horz" wrap="square" lIns="40640" tIns="10160" rIns="20320" bIns="10160" numCol="1" spcCol="1270" anchor="ctr" anchorCtr="0">
          <a:noAutofit/>
        </a:bodyPr>
        <a:lstStyle/>
        <a:p>
          <a:pPr marL="171450" lvl="1" indent="-171450" algn="l" defTabSz="711200">
            <a:lnSpc>
              <a:spcPct val="90000"/>
            </a:lnSpc>
            <a:spcBef>
              <a:spcPct val="0"/>
            </a:spcBef>
            <a:spcAft>
              <a:spcPct val="15000"/>
            </a:spcAft>
            <a:buChar char="••"/>
          </a:pPr>
          <a:r>
            <a:rPr lang="cy-GB" sz="1600" kern="1200" noProof="0" dirty="0"/>
            <a:t>Cyflwyniad</a:t>
          </a:r>
        </a:p>
        <a:p>
          <a:pPr marL="171450" lvl="1" indent="-171450" algn="l" defTabSz="711200">
            <a:lnSpc>
              <a:spcPct val="90000"/>
            </a:lnSpc>
            <a:spcBef>
              <a:spcPct val="0"/>
            </a:spcBef>
            <a:spcAft>
              <a:spcPct val="15000"/>
            </a:spcAft>
            <a:buChar char="••"/>
          </a:pPr>
          <a:r>
            <a:rPr lang="cy-GB" sz="1600" kern="1200" noProof="0" dirty="0"/>
            <a:t>Adroddiad arfer da </a:t>
          </a:r>
        </a:p>
        <a:p>
          <a:pPr marL="171450" lvl="1" indent="-171450" algn="l" defTabSz="800100">
            <a:lnSpc>
              <a:spcPct val="90000"/>
            </a:lnSpc>
            <a:spcBef>
              <a:spcPct val="0"/>
            </a:spcBef>
            <a:spcAft>
              <a:spcPct val="15000"/>
            </a:spcAft>
            <a:buChar char="••"/>
          </a:pPr>
          <a:r>
            <a:rPr lang="en-GB" sz="1800" kern="1200" noProof="0" dirty="0" err="1"/>
            <a:t>Llunio</a:t>
          </a:r>
          <a:r>
            <a:rPr lang="en-GB" sz="1800" kern="1200" noProof="0" dirty="0"/>
            <a:t> </a:t>
          </a:r>
          <a:r>
            <a:rPr lang="en-GB" sz="1800" kern="1200" noProof="0" dirty="0" err="1"/>
            <a:t>camau</a:t>
          </a:r>
          <a:r>
            <a:rPr lang="en-GB" sz="1800" kern="1200" noProof="0" dirty="0"/>
            <a:t> </a:t>
          </a:r>
          <a:r>
            <a:rPr lang="en-GB" sz="1800" kern="1200" noProof="0" dirty="0" err="1"/>
            <a:t>nesaf</a:t>
          </a:r>
          <a:endParaRPr lang="cy-GB" sz="1800" kern="1200" noProof="0" dirty="0"/>
        </a:p>
      </dsp:txBody>
      <dsp:txXfrm>
        <a:off x="8800345" y="94478"/>
        <a:ext cx="1160161" cy="1891304"/>
      </dsp:txXfrm>
    </dsp:sp>
    <dsp:sp modelId="{DD3EE8BB-9855-6D41-8EA1-1FAD1FC38C7D}">
      <dsp:nvSpPr>
        <dsp:cNvPr id="0" name=""/>
        <dsp:cNvSpPr/>
      </dsp:nvSpPr>
      <dsp:spPr>
        <a:xfrm>
          <a:off x="7610436" y="445175"/>
          <a:ext cx="1189908" cy="1189908"/>
        </a:xfrm>
        <a:prstGeom prst="ellipse">
          <a:avLst/>
        </a:prstGeom>
        <a:gradFill rotWithShape="0">
          <a:gsLst>
            <a:gs pos="0">
              <a:schemeClr val="accent1">
                <a:hueOff val="0"/>
                <a:satOff val="0"/>
                <a:lumOff val="0"/>
                <a:alphaOff val="0"/>
                <a:tint val="98000"/>
                <a:satMod val="110000"/>
                <a:lumMod val="104000"/>
              </a:schemeClr>
            </a:gs>
            <a:gs pos="69000">
              <a:schemeClr val="accent1">
                <a:hueOff val="0"/>
                <a:satOff val="0"/>
                <a:lumOff val="0"/>
                <a:alphaOff val="0"/>
                <a:shade val="88000"/>
                <a:satMod val="130000"/>
                <a:lumMod val="92000"/>
              </a:schemeClr>
            </a:gs>
            <a:gs pos="100000">
              <a:schemeClr val="accent1">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cy-GB" sz="1100" kern="1200" noProof="0" dirty="0"/>
            <a:t>Rhannu Casgliadau</a:t>
          </a:r>
        </a:p>
        <a:p>
          <a:pPr lvl="0" algn="ctr" defTabSz="488950">
            <a:lnSpc>
              <a:spcPct val="90000"/>
            </a:lnSpc>
            <a:spcBef>
              <a:spcPct val="0"/>
            </a:spcBef>
            <a:spcAft>
              <a:spcPct val="35000"/>
            </a:spcAft>
          </a:pPr>
          <a:r>
            <a:rPr lang="cy-GB" sz="1100" kern="1200" noProof="0" dirty="0"/>
            <a:t>MYFYRIO </a:t>
          </a:r>
        </a:p>
        <a:p>
          <a:pPr lvl="0" algn="ctr" defTabSz="488950">
            <a:lnSpc>
              <a:spcPct val="90000"/>
            </a:lnSpc>
            <a:spcBef>
              <a:spcPct val="0"/>
            </a:spcBef>
            <a:spcAft>
              <a:spcPct val="35000"/>
            </a:spcAft>
          </a:pPr>
          <a:r>
            <a:rPr lang="en-US" sz="1100" kern="1200" dirty="0"/>
            <a:t> </a:t>
          </a:r>
        </a:p>
      </dsp:txBody>
      <dsp:txXfrm>
        <a:off x="7784694" y="619433"/>
        <a:ext cx="841392" cy="841392"/>
      </dsp:txXfrm>
    </dsp:sp>
  </dsp:spTree>
</dsp:drawing>
</file>

<file path=ppt/diagrams/layout1.xml><?xml version="1.0" encoding="utf-8"?>
<dgm:layoutDef xmlns:dgm="http://schemas.openxmlformats.org/drawingml/2006/diagram" xmlns:a="http://schemas.openxmlformats.org/drawingml/2006/main" uniqueId="urn:microsoft.com/office/officeart/2005/8/layout/hProcess6">
  <dgm:title val=""/>
  <dgm:desc val=""/>
  <dgm:catLst>
    <dgm:cat type="process"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theList">
    <dgm:varLst>
      <dgm:dir/>
      <dgm:animLvl val="lvl"/>
      <dgm:resizeHandles val="exact"/>
    </dgm:varLst>
    <dgm:choose name="Name0">
      <dgm:if name="Name1" func="var" arg="dir" op="equ" val="norm">
        <dgm:alg type="lin">
          <dgm:param type="linDir" val="fromL"/>
          <dgm:param type="nodeHorzAlign" val="l"/>
        </dgm:alg>
      </dgm:if>
      <dgm:else name="Name2">
        <dgm:alg type="lin">
          <dgm:param type="linDir" val="fromR"/>
          <dgm:param type="nodeHorzAlign" val="r"/>
        </dgm:alg>
      </dgm:else>
    </dgm:choose>
    <dgm:shape xmlns:r="http://schemas.openxmlformats.org/officeDocument/2006/relationships" r:blip="">
      <dgm:adjLst/>
    </dgm:shape>
    <dgm:presOf/>
    <dgm:constrLst>
      <dgm:constr type="w" for="ch" forName="compNode" refType="w"/>
      <dgm:constr type="h" for="ch" forName="compNode" refType="w" refFor="ch" refForName="compNode" fact="0.7"/>
      <dgm:constr type="ctrY" for="ch" forName="compNode" refType="h" fact="0.5"/>
      <dgm:constr type="w" for="ch" forName="aSpace" refType="w" fact="0.05"/>
      <dgm:constr type="primFontSz" for="des" forName="childTextHidden" op="equ" val="65"/>
      <dgm:constr type="primFontSz" for="des" forName="parentText" op="equ"/>
    </dgm:constrLst>
    <dgm:ruleLst/>
    <dgm:forEach name="aNodeForEach" axis="ch" ptType="node">
      <dgm:layoutNode name="compNode">
        <dgm:alg type="composite">
          <dgm:param type="ar" val="1.43"/>
        </dgm:alg>
        <dgm:shape xmlns:r="http://schemas.openxmlformats.org/officeDocument/2006/relationships" r:blip="">
          <dgm:adjLst/>
        </dgm:shape>
        <dgm:presOf/>
        <dgm:choose name="Name3">
          <dgm:if name="Name4" func="var" arg="dir" op="equ" val="norm">
            <dgm:constrLst>
              <dgm:constr type="w" for="ch" forName="childTextVisible" refType="w" fact="0.8"/>
              <dgm:constr type="h" for="ch" forName="childTextVisible" refType="h"/>
              <dgm:constr type="r" for="ch" forName="childTextVisible" refType="w"/>
              <dgm:constr type="w" for="ch" forName="childTextHidden" refType="w" fact="0.6"/>
              <dgm:constr type="h" for="ch" forName="childTextHidden" refType="h"/>
              <dgm:constr type="r" for="ch" forName="childTextHidden" refType="w"/>
              <dgm:constr type="l" for="ch" forName="parentText"/>
              <dgm:constr type="w" for="ch" forName="parentText" refType="w" fact="0.4"/>
              <dgm:constr type="h" for="ch" forName="parentText" refType="w" refFor="ch" refForName="parentText" op="equ"/>
              <dgm:constr type="ctrY" for="ch" forName="parentText" refType="h" fact="0.5"/>
            </dgm:constrLst>
          </dgm:if>
          <dgm:else name="Name5">
            <dgm:constrLst>
              <dgm:constr type="w" for="ch" forName="childTextVisible" refType="w" fact="0.8"/>
              <dgm:constr type="h" for="ch" forName="childTextVisible" refType="h"/>
              <dgm:constr type="l" for="ch" forName="childTextVisible"/>
              <dgm:constr type="w" for="ch" forName="childTextHidden" refType="w" fact="0.6"/>
              <dgm:constr type="h" for="ch" forName="childTextHidden" refType="h"/>
              <dgm:constr type="l" for="ch" forName="childTextHidden"/>
              <dgm:constr type="r" for="ch" forName="parentText" refType="w"/>
              <dgm:constr type="w" for="ch" forName="parentText" refType="w" fact="0.4"/>
              <dgm:constr type="h" for="ch" forName="parentText" refType="w" refFor="ch" refForName="parentText" op="equ"/>
              <dgm:constr type="ctrY" for="ch" forName="parentText" refType="h" fact="0.5"/>
            </dgm:constrLst>
          </dgm:else>
        </dgm:choose>
        <dgm:ruleLst/>
        <dgm:layoutNode name="noGeometry">
          <dgm:alg type="sp"/>
          <dgm:shape xmlns:r="http://schemas.openxmlformats.org/officeDocument/2006/relationships" r:blip="">
            <dgm:adjLst/>
          </dgm:shape>
          <dgm:presOf/>
          <dgm:constrLst/>
          <dgm:ruleLst/>
        </dgm:layoutNode>
        <dgm:layoutNode name="childTextVisible" styleLbl="bgAccFollowNode1">
          <dgm:varLst>
            <dgm:bulletEnabled val="1"/>
          </dgm:varLst>
          <dgm:alg type="sp"/>
          <dgm:choose name="Name6">
            <dgm:if name="Name7" func="var" arg="dir" op="equ" val="norm">
              <dgm:shape xmlns:r="http://schemas.openxmlformats.org/officeDocument/2006/relationships" type="rightArrow" r:blip="">
                <dgm:adjLst>
                  <dgm:adj idx="1" val="0.7"/>
                  <dgm:adj idx="2" val="0.5"/>
                </dgm:adjLst>
              </dgm:shape>
            </dgm:if>
            <dgm:else name="Name8">
              <dgm:shape xmlns:r="http://schemas.openxmlformats.org/officeDocument/2006/relationships" type="leftArrow" r:blip="">
                <dgm:adjLst>
                  <dgm:adj idx="1" val="0.7"/>
                  <dgm:adj idx="2" val="0.5"/>
                </dgm:adjLst>
              </dgm:shape>
            </dgm:else>
          </dgm:choose>
          <dgm:presOf axis="des" ptType="node"/>
          <dgm:constrLst/>
          <dgm:ruleLst/>
        </dgm:layoutNode>
        <dgm:layoutNode name="childTextHidden" styleLbl="bgAccFollowNode1">
          <dgm:choose name="Name9">
            <dgm:if name="Name10" axis="des followSib" ptType="node node" st="1 1" cnt="1 0" func="cnt" op="gte" val="1">
              <dgm:alg type="tx">
                <dgm:param type="stBulletLvl" val="1"/>
                <dgm:param type="txAnchorVertCh" val="mid"/>
              </dgm:alg>
            </dgm:if>
            <dgm:else name="Name11">
              <dgm:alg type="tx">
                <dgm:param type="stBulletLvl" val="2"/>
                <dgm:param type="txAnchorVertCh" val="mid"/>
              </dgm:alg>
            </dgm:else>
          </dgm:choose>
          <dgm:choose name="Name12">
            <dgm:if name="Name13" func="var" arg="dir" op="equ" val="norm">
              <dgm:shape xmlns:r="http://schemas.openxmlformats.org/officeDocument/2006/relationships" type="rightArrow" r:blip="" hideGeom="1">
                <dgm:adjLst>
                  <dgm:adj idx="1" val="0.7"/>
                  <dgm:adj idx="2" val="0.5"/>
                </dgm:adjLst>
              </dgm:shape>
            </dgm:if>
            <dgm:else name="Name14">
              <dgm:shape xmlns:r="http://schemas.openxmlformats.org/officeDocument/2006/relationships" type="leftArrow" r:blip="" hideGeom="1">
                <dgm:adjLst>
                  <dgm:adj idx="1" val="0.7"/>
                  <dgm:adj idx="2" val="0.5"/>
                </dgm:adjLst>
              </dgm:shape>
            </dgm:else>
          </dgm:choose>
          <dgm:presOf axis="des" ptType="node"/>
          <dgm:constrLst>
            <dgm:constr type="secFontSz" refType="primFontSz"/>
            <dgm:constr type="tMarg" refType="primFontSz" fact="0.05"/>
            <dgm:constr type="bMarg" refType="primFontSz" fact="0.05"/>
            <dgm:constr type="rMarg" refType="primFontSz" fact="0.1"/>
            <dgm:constr type="lMarg" refType="primFontSz" fact="0.2"/>
          </dgm:constrLst>
          <dgm:ruleLst>
            <dgm:rule type="primFontSz" val="5" fact="NaN" max="NaN"/>
          </dgm:ruleLst>
        </dgm:layoutNode>
        <dgm:layoutNode name="parentText" styleLbl="node1">
          <dgm:varLst>
            <dgm:chMax val="1"/>
            <dgm:bulletEnabled val="1"/>
          </dgm:varLst>
          <dgm:alg type="tx"/>
          <dgm:shape xmlns:r="http://schemas.openxmlformats.org/officeDocument/2006/relationships" type="ellipse" r:blip="">
            <dgm:adjLst/>
          </dgm:shape>
          <dgm:presOf axis="self"/>
          <dgm:constrLst>
            <dgm:constr type="primFontSz" val="65"/>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choose name="Name15">
        <dgm:if name="Name16" axis="self" ptType="node" func="revPos" op="gte" val="2">
          <dgm:layoutNode name="aSpace">
            <dgm:alg type="sp"/>
            <dgm:shape xmlns:r="http://schemas.openxmlformats.org/officeDocument/2006/relationships" r:blip="">
              <dgm:adjLst/>
            </dgm:shape>
            <dgm:presOf/>
            <dgm:constrLst/>
            <dgm:ruleLst/>
          </dgm:layoutNode>
        </dgm:if>
        <dgm:else name="Name17"/>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6">
  <dgm:title val=""/>
  <dgm:desc val=""/>
  <dgm:catLst>
    <dgm:cat type="process"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theList">
    <dgm:varLst>
      <dgm:dir/>
      <dgm:animLvl val="lvl"/>
      <dgm:resizeHandles val="exact"/>
    </dgm:varLst>
    <dgm:choose name="Name0">
      <dgm:if name="Name1" func="var" arg="dir" op="equ" val="norm">
        <dgm:alg type="lin">
          <dgm:param type="linDir" val="fromL"/>
          <dgm:param type="nodeHorzAlign" val="l"/>
        </dgm:alg>
      </dgm:if>
      <dgm:else name="Name2">
        <dgm:alg type="lin">
          <dgm:param type="linDir" val="fromR"/>
          <dgm:param type="nodeHorzAlign" val="r"/>
        </dgm:alg>
      </dgm:else>
    </dgm:choose>
    <dgm:shape xmlns:r="http://schemas.openxmlformats.org/officeDocument/2006/relationships" r:blip="">
      <dgm:adjLst/>
    </dgm:shape>
    <dgm:presOf/>
    <dgm:constrLst>
      <dgm:constr type="w" for="ch" forName="compNode" refType="w"/>
      <dgm:constr type="h" for="ch" forName="compNode" refType="w" refFor="ch" refForName="compNode" fact="0.7"/>
      <dgm:constr type="ctrY" for="ch" forName="compNode" refType="h" fact="0.5"/>
      <dgm:constr type="w" for="ch" forName="aSpace" refType="w" fact="0.05"/>
      <dgm:constr type="primFontSz" for="des" forName="childTextHidden" op="equ" val="65"/>
      <dgm:constr type="primFontSz" for="des" forName="parentText" op="equ"/>
    </dgm:constrLst>
    <dgm:ruleLst/>
    <dgm:forEach name="aNodeForEach" axis="ch" ptType="node">
      <dgm:layoutNode name="compNode">
        <dgm:alg type="composite">
          <dgm:param type="ar" val="1.43"/>
        </dgm:alg>
        <dgm:shape xmlns:r="http://schemas.openxmlformats.org/officeDocument/2006/relationships" r:blip="">
          <dgm:adjLst/>
        </dgm:shape>
        <dgm:presOf/>
        <dgm:choose name="Name3">
          <dgm:if name="Name4" func="var" arg="dir" op="equ" val="norm">
            <dgm:constrLst>
              <dgm:constr type="w" for="ch" forName="childTextVisible" refType="w" fact="0.8"/>
              <dgm:constr type="h" for="ch" forName="childTextVisible" refType="h"/>
              <dgm:constr type="r" for="ch" forName="childTextVisible" refType="w"/>
              <dgm:constr type="w" for="ch" forName="childTextHidden" refType="w" fact="0.6"/>
              <dgm:constr type="h" for="ch" forName="childTextHidden" refType="h"/>
              <dgm:constr type="r" for="ch" forName="childTextHidden" refType="w"/>
              <dgm:constr type="l" for="ch" forName="parentText"/>
              <dgm:constr type="w" for="ch" forName="parentText" refType="w" fact="0.4"/>
              <dgm:constr type="h" for="ch" forName="parentText" refType="w" refFor="ch" refForName="parentText" op="equ"/>
              <dgm:constr type="ctrY" for="ch" forName="parentText" refType="h" fact="0.5"/>
            </dgm:constrLst>
          </dgm:if>
          <dgm:else name="Name5">
            <dgm:constrLst>
              <dgm:constr type="w" for="ch" forName="childTextVisible" refType="w" fact="0.8"/>
              <dgm:constr type="h" for="ch" forName="childTextVisible" refType="h"/>
              <dgm:constr type="l" for="ch" forName="childTextVisible"/>
              <dgm:constr type="w" for="ch" forName="childTextHidden" refType="w" fact="0.6"/>
              <dgm:constr type="h" for="ch" forName="childTextHidden" refType="h"/>
              <dgm:constr type="l" for="ch" forName="childTextHidden"/>
              <dgm:constr type="r" for="ch" forName="parentText" refType="w"/>
              <dgm:constr type="w" for="ch" forName="parentText" refType="w" fact="0.4"/>
              <dgm:constr type="h" for="ch" forName="parentText" refType="w" refFor="ch" refForName="parentText" op="equ"/>
              <dgm:constr type="ctrY" for="ch" forName="parentText" refType="h" fact="0.5"/>
            </dgm:constrLst>
          </dgm:else>
        </dgm:choose>
        <dgm:ruleLst/>
        <dgm:layoutNode name="noGeometry">
          <dgm:alg type="sp"/>
          <dgm:shape xmlns:r="http://schemas.openxmlformats.org/officeDocument/2006/relationships" r:blip="">
            <dgm:adjLst/>
          </dgm:shape>
          <dgm:presOf/>
          <dgm:constrLst/>
          <dgm:ruleLst/>
        </dgm:layoutNode>
        <dgm:layoutNode name="childTextVisible" styleLbl="bgAccFollowNode1">
          <dgm:varLst>
            <dgm:bulletEnabled val="1"/>
          </dgm:varLst>
          <dgm:alg type="sp"/>
          <dgm:choose name="Name6">
            <dgm:if name="Name7" func="var" arg="dir" op="equ" val="norm">
              <dgm:shape xmlns:r="http://schemas.openxmlformats.org/officeDocument/2006/relationships" type="rightArrow" r:blip="">
                <dgm:adjLst>
                  <dgm:adj idx="1" val="0.7"/>
                  <dgm:adj idx="2" val="0.5"/>
                </dgm:adjLst>
              </dgm:shape>
            </dgm:if>
            <dgm:else name="Name8">
              <dgm:shape xmlns:r="http://schemas.openxmlformats.org/officeDocument/2006/relationships" type="leftArrow" r:blip="">
                <dgm:adjLst>
                  <dgm:adj idx="1" val="0.7"/>
                  <dgm:adj idx="2" val="0.5"/>
                </dgm:adjLst>
              </dgm:shape>
            </dgm:else>
          </dgm:choose>
          <dgm:presOf axis="des" ptType="node"/>
          <dgm:constrLst/>
          <dgm:ruleLst/>
        </dgm:layoutNode>
        <dgm:layoutNode name="childTextHidden" styleLbl="bgAccFollowNode1">
          <dgm:choose name="Name9">
            <dgm:if name="Name10" axis="des followSib" ptType="node node" st="1 1" cnt="1 0" func="cnt" op="gte" val="1">
              <dgm:alg type="tx">
                <dgm:param type="stBulletLvl" val="1"/>
                <dgm:param type="txAnchorVertCh" val="mid"/>
              </dgm:alg>
            </dgm:if>
            <dgm:else name="Name11">
              <dgm:alg type="tx">
                <dgm:param type="stBulletLvl" val="2"/>
                <dgm:param type="txAnchorVertCh" val="mid"/>
              </dgm:alg>
            </dgm:else>
          </dgm:choose>
          <dgm:choose name="Name12">
            <dgm:if name="Name13" func="var" arg="dir" op="equ" val="norm">
              <dgm:shape xmlns:r="http://schemas.openxmlformats.org/officeDocument/2006/relationships" type="rightArrow" r:blip="" hideGeom="1">
                <dgm:adjLst>
                  <dgm:adj idx="1" val="0.7"/>
                  <dgm:adj idx="2" val="0.5"/>
                </dgm:adjLst>
              </dgm:shape>
            </dgm:if>
            <dgm:else name="Name14">
              <dgm:shape xmlns:r="http://schemas.openxmlformats.org/officeDocument/2006/relationships" type="leftArrow" r:blip="" hideGeom="1">
                <dgm:adjLst>
                  <dgm:adj idx="1" val="0.7"/>
                  <dgm:adj idx="2" val="0.5"/>
                </dgm:adjLst>
              </dgm:shape>
            </dgm:else>
          </dgm:choose>
          <dgm:presOf axis="des" ptType="node"/>
          <dgm:constrLst>
            <dgm:constr type="secFontSz" refType="primFontSz"/>
            <dgm:constr type="tMarg" refType="primFontSz" fact="0.05"/>
            <dgm:constr type="bMarg" refType="primFontSz" fact="0.05"/>
            <dgm:constr type="rMarg" refType="primFontSz" fact="0.1"/>
            <dgm:constr type="lMarg" refType="primFontSz" fact="0.2"/>
          </dgm:constrLst>
          <dgm:ruleLst>
            <dgm:rule type="primFontSz" val="5" fact="NaN" max="NaN"/>
          </dgm:ruleLst>
        </dgm:layoutNode>
        <dgm:layoutNode name="parentText" styleLbl="node1">
          <dgm:varLst>
            <dgm:chMax val="1"/>
            <dgm:bulletEnabled val="1"/>
          </dgm:varLst>
          <dgm:alg type="tx"/>
          <dgm:shape xmlns:r="http://schemas.openxmlformats.org/officeDocument/2006/relationships" type="ellipse" r:blip="">
            <dgm:adjLst/>
          </dgm:shape>
          <dgm:presOf axis="self"/>
          <dgm:constrLst>
            <dgm:constr type="primFontSz" val="65"/>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choose name="Name15">
        <dgm:if name="Name16" axis="self" ptType="node" func="revPos" op="gte" val="2">
          <dgm:layoutNode name="aSpace">
            <dgm:alg type="sp"/>
            <dgm:shape xmlns:r="http://schemas.openxmlformats.org/officeDocument/2006/relationships" r:blip="">
              <dgm:adjLst/>
            </dgm:shape>
            <dgm:presOf/>
            <dgm:constrLst/>
            <dgm:ruleLst/>
          </dgm:layoutNode>
        </dgm:if>
        <dgm:else name="Name1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AD81DDF-98D4-498E-A94D-DDD7A807AD4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6391BFCE-55A1-4C09-B4B5-9359AD6F4DF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7E4FA28-26D5-4BDF-9A75-C27596ADE055}" type="datetimeFigureOut">
              <a:rPr lang="en-US" smtClean="0"/>
              <a:t>11/24/2020</a:t>
            </a:fld>
            <a:endParaRPr lang="en-US" dirty="0"/>
          </a:p>
        </p:txBody>
      </p:sp>
      <p:sp>
        <p:nvSpPr>
          <p:cNvPr id="4" name="Footer Placeholder 3">
            <a:extLst>
              <a:ext uri="{FF2B5EF4-FFF2-40B4-BE49-F238E27FC236}">
                <a16:creationId xmlns:a16="http://schemas.microsoft.com/office/drawing/2014/main" id="{4BEEB1F3-97EE-4F0D-B402-E34820EC684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A054877F-A04A-4D6A-A0A8-95CC6E2D2A3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0507CFE-5866-4B40-8953-42375E9B5DB3}" type="slidenum">
              <a:rPr lang="en-US" smtClean="0"/>
              <a:t>‹#›</a:t>
            </a:fld>
            <a:endParaRPr lang="en-US" dirty="0"/>
          </a:p>
        </p:txBody>
      </p:sp>
    </p:spTree>
    <p:extLst>
      <p:ext uri="{BB962C8B-B14F-4D97-AF65-F5344CB8AC3E}">
        <p14:creationId xmlns:p14="http://schemas.microsoft.com/office/powerpoint/2010/main" val="195525077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FE1D6F-8584-4A53-833D-DCA47225B220}" type="datetimeFigureOut">
              <a:rPr lang="en-US" smtClean="0"/>
              <a:t>11/24/2020</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CF3874D-A20A-4B3E-9C12-F524953D5B76}" type="slidenum">
              <a:rPr lang="en-US" smtClean="0"/>
              <a:t>‹#›</a:t>
            </a:fld>
            <a:endParaRPr lang="en-US" dirty="0"/>
          </a:p>
        </p:txBody>
      </p:sp>
    </p:spTree>
    <p:extLst>
      <p:ext uri="{BB962C8B-B14F-4D97-AF65-F5344CB8AC3E}">
        <p14:creationId xmlns:p14="http://schemas.microsoft.com/office/powerpoint/2010/main" val="22853053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CF3874D-A20A-4B3E-9C12-F524953D5B76}" type="slidenum">
              <a:rPr lang="en-US" smtClean="0"/>
              <a:t>1</a:t>
            </a:fld>
            <a:endParaRPr lang="en-US" dirty="0"/>
          </a:p>
        </p:txBody>
      </p:sp>
    </p:spTree>
    <p:extLst>
      <p:ext uri="{BB962C8B-B14F-4D97-AF65-F5344CB8AC3E}">
        <p14:creationId xmlns:p14="http://schemas.microsoft.com/office/powerpoint/2010/main" val="39516182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smtClean="0"/>
          </a:p>
          <a:p>
            <a:endParaRPr lang="en-GB" dirty="0"/>
          </a:p>
        </p:txBody>
      </p:sp>
      <p:sp>
        <p:nvSpPr>
          <p:cNvPr id="4" name="Slide Number Placeholder 3"/>
          <p:cNvSpPr>
            <a:spLocks noGrp="1"/>
          </p:cNvSpPr>
          <p:nvPr>
            <p:ph type="sldNum" sz="quarter" idx="10"/>
          </p:nvPr>
        </p:nvSpPr>
        <p:spPr/>
        <p:txBody>
          <a:bodyPr/>
          <a:lstStyle/>
          <a:p>
            <a:fld id="{BCF3874D-A20A-4B3E-9C12-F524953D5B76}" type="slidenum">
              <a:rPr lang="en-US" smtClean="0"/>
              <a:t>2</a:t>
            </a:fld>
            <a:endParaRPr lang="en-US" dirty="0"/>
          </a:p>
        </p:txBody>
      </p:sp>
    </p:spTree>
    <p:extLst>
      <p:ext uri="{BB962C8B-B14F-4D97-AF65-F5344CB8AC3E}">
        <p14:creationId xmlns:p14="http://schemas.microsoft.com/office/powerpoint/2010/main" val="7390028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smtClean="0"/>
          </a:p>
          <a:p>
            <a:endParaRPr lang="en-GB" baseline="0" dirty="0" smtClean="0"/>
          </a:p>
          <a:p>
            <a:endParaRPr lang="en-GB" baseline="0" dirty="0" smtClean="0"/>
          </a:p>
          <a:p>
            <a:endParaRPr lang="en-GB" dirty="0"/>
          </a:p>
        </p:txBody>
      </p:sp>
      <p:sp>
        <p:nvSpPr>
          <p:cNvPr id="4" name="Slide Number Placeholder 3"/>
          <p:cNvSpPr>
            <a:spLocks noGrp="1"/>
          </p:cNvSpPr>
          <p:nvPr>
            <p:ph type="sldNum" sz="quarter" idx="10"/>
          </p:nvPr>
        </p:nvSpPr>
        <p:spPr/>
        <p:txBody>
          <a:bodyPr/>
          <a:lstStyle/>
          <a:p>
            <a:fld id="{BCF3874D-A20A-4B3E-9C12-F524953D5B76}" type="slidenum">
              <a:rPr lang="en-US" smtClean="0"/>
              <a:t>3</a:t>
            </a:fld>
            <a:endParaRPr lang="en-US" dirty="0"/>
          </a:p>
        </p:txBody>
      </p:sp>
    </p:spTree>
    <p:extLst>
      <p:ext uri="{BB962C8B-B14F-4D97-AF65-F5344CB8AC3E}">
        <p14:creationId xmlns:p14="http://schemas.microsoft.com/office/powerpoint/2010/main" val="20218201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smtClean="0"/>
          </a:p>
          <a:p>
            <a:endParaRPr lang="en-GB" dirty="0"/>
          </a:p>
        </p:txBody>
      </p:sp>
      <p:sp>
        <p:nvSpPr>
          <p:cNvPr id="4" name="Slide Number Placeholder 3"/>
          <p:cNvSpPr>
            <a:spLocks noGrp="1"/>
          </p:cNvSpPr>
          <p:nvPr>
            <p:ph type="sldNum" sz="quarter" idx="10"/>
          </p:nvPr>
        </p:nvSpPr>
        <p:spPr/>
        <p:txBody>
          <a:bodyPr/>
          <a:lstStyle/>
          <a:p>
            <a:fld id="{BCF3874D-A20A-4B3E-9C12-F524953D5B76}" type="slidenum">
              <a:rPr lang="en-US" smtClean="0"/>
              <a:t>4</a:t>
            </a:fld>
            <a:endParaRPr lang="en-US" dirty="0"/>
          </a:p>
        </p:txBody>
      </p:sp>
    </p:spTree>
    <p:extLst>
      <p:ext uri="{BB962C8B-B14F-4D97-AF65-F5344CB8AC3E}">
        <p14:creationId xmlns:p14="http://schemas.microsoft.com/office/powerpoint/2010/main" val="15670400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68C8073-CAD2-48BF-B8DB-FCAF7D6ED014}" type="slidenum">
              <a:rPr lang="en-US" smtClean="0"/>
              <a:t>5</a:t>
            </a:fld>
            <a:endParaRPr lang="en-US"/>
          </a:p>
        </p:txBody>
      </p:sp>
    </p:spTree>
    <p:extLst>
      <p:ext uri="{BB962C8B-B14F-4D97-AF65-F5344CB8AC3E}">
        <p14:creationId xmlns:p14="http://schemas.microsoft.com/office/powerpoint/2010/main" val="16988775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CF3874D-A20A-4B3E-9C12-F524953D5B76}" type="slidenum">
              <a:rPr lang="en-US" smtClean="0"/>
              <a:t>6</a:t>
            </a:fld>
            <a:endParaRPr lang="en-US" dirty="0"/>
          </a:p>
        </p:txBody>
      </p:sp>
    </p:spTree>
    <p:extLst>
      <p:ext uri="{BB962C8B-B14F-4D97-AF65-F5344CB8AC3E}">
        <p14:creationId xmlns:p14="http://schemas.microsoft.com/office/powerpoint/2010/main" val="39176148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777464" y="802298"/>
            <a:ext cx="8637073" cy="2541431"/>
          </a:xfrm>
        </p:spPr>
        <p:txBody>
          <a:bodyPr bIns="0" anchor="b">
            <a:normAutofit/>
          </a:bodyPr>
          <a:lstStyle>
            <a:lvl1pPr algn="l">
              <a:defRPr sz="6600"/>
            </a:lvl1pPr>
          </a:lstStyle>
          <a:p>
            <a:r>
              <a:rPr lang="en-US" noProof="0"/>
              <a:t>Click to edit Master title style</a:t>
            </a:r>
          </a:p>
        </p:txBody>
      </p:sp>
      <p:sp>
        <p:nvSpPr>
          <p:cNvPr id="3" name="Subtitle 2"/>
          <p:cNvSpPr>
            <a:spLocks noGrp="1"/>
          </p:cNvSpPr>
          <p:nvPr>
            <p:ph type="subTitle" idx="1"/>
          </p:nvPr>
        </p:nvSpPr>
        <p:spPr>
          <a:xfrm>
            <a:off x="1777464"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4" name="Date Placeholder 3"/>
          <p:cNvSpPr>
            <a:spLocks noGrp="1"/>
          </p:cNvSpPr>
          <p:nvPr>
            <p:ph type="dt" sz="half" idx="10"/>
          </p:nvPr>
        </p:nvSpPr>
        <p:spPr>
          <a:xfrm>
            <a:off x="6913821" y="6370429"/>
            <a:ext cx="3500715" cy="309201"/>
          </a:xfrm>
        </p:spPr>
        <p:txBody>
          <a:bodyPr/>
          <a:lstStyle/>
          <a:p>
            <a:fld id="{2D202488-4139-4052-B998-251C9C912739}" type="datetimeFigureOut">
              <a:rPr lang="en-US" noProof="0" smtClean="0"/>
              <a:t>11/24/2020</a:t>
            </a:fld>
            <a:endParaRPr lang="en-US" noProof="0" dirty="0"/>
          </a:p>
        </p:txBody>
      </p:sp>
      <p:sp>
        <p:nvSpPr>
          <p:cNvPr id="5" name="Footer Placeholder 4"/>
          <p:cNvSpPr>
            <a:spLocks noGrp="1"/>
          </p:cNvSpPr>
          <p:nvPr>
            <p:ph type="ftr" sz="quarter" idx="11"/>
          </p:nvPr>
        </p:nvSpPr>
        <p:spPr>
          <a:xfrm>
            <a:off x="1777464" y="6370430"/>
            <a:ext cx="4973915" cy="309201"/>
          </a:xfrm>
        </p:spPr>
        <p:txBody>
          <a:bodyPr/>
          <a:lstStyle/>
          <a:p>
            <a:r>
              <a:rPr lang="en-US" noProof="0" dirty="0"/>
              <a:t>Add Footer Here</a:t>
            </a:r>
          </a:p>
        </p:txBody>
      </p:sp>
      <p:cxnSp>
        <p:nvCxnSpPr>
          <p:cNvPr id="15" name="Straight Connector 14"/>
          <p:cNvCxnSpPr/>
          <p:nvPr/>
        </p:nvCxnSpPr>
        <p:spPr>
          <a:xfrm>
            <a:off x="1777464"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9564004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and Gallery ">
    <p:bg bwMode="ltGray">
      <p:bgPr>
        <a:blipFill dpi="0" rotWithShape="1">
          <a:blip r:embed="rId2" cstate="screen">
            <a:alphaModFix amt="45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300394" y="3128470"/>
            <a:ext cx="3024000" cy="1906565"/>
          </a:xfrm>
        </p:spPr>
        <p:txBody>
          <a:bodyPr anchor="ct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Text Placeholder 3"/>
          <p:cNvSpPr>
            <a:spLocks noGrp="1"/>
          </p:cNvSpPr>
          <p:nvPr>
            <p:ph type="body" sz="half" idx="2"/>
          </p:nvPr>
        </p:nvSpPr>
        <p:spPr>
          <a:xfrm>
            <a:off x="7873638" y="5144980"/>
            <a:ext cx="3036438" cy="807405"/>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
        <p:nvSpPr>
          <p:cNvPr id="5" name="Date Placeholder 4"/>
          <p:cNvSpPr>
            <a:spLocks noGrp="1"/>
          </p:cNvSpPr>
          <p:nvPr>
            <p:ph type="dt" sz="half" idx="10"/>
          </p:nvPr>
        </p:nvSpPr>
        <p:spPr/>
        <p:txBody>
          <a:bodyPr/>
          <a:lstStyle/>
          <a:p>
            <a:fld id="{2D202488-4139-4052-B998-251C9C912739}" type="datetimeFigureOut">
              <a:rPr lang="en-US" noProof="0" smtClean="0"/>
              <a:t>11/24/2020</a:t>
            </a:fld>
            <a:endParaRPr lang="en-US" noProof="0" dirty="0"/>
          </a:p>
        </p:txBody>
      </p:sp>
      <p:sp>
        <p:nvSpPr>
          <p:cNvPr id="6" name="Footer Placeholder 5"/>
          <p:cNvSpPr>
            <a:spLocks noGrp="1"/>
          </p:cNvSpPr>
          <p:nvPr>
            <p:ph type="ftr" sz="quarter" idx="11"/>
          </p:nvPr>
        </p:nvSpPr>
        <p:spPr/>
        <p:txBody>
          <a:bodyPr/>
          <a:lstStyle/>
          <a:p>
            <a:r>
              <a:rPr lang="en-US" noProof="0" dirty="0"/>
              <a:t>Add Footer Here</a:t>
            </a:r>
          </a:p>
        </p:txBody>
      </p:sp>
      <p:cxnSp>
        <p:nvCxnSpPr>
          <p:cNvPr id="9" name="Straight Connector 8">
            <a:extLst>
              <a:ext uri="{FF2B5EF4-FFF2-40B4-BE49-F238E27FC236}">
                <a16:creationId xmlns:a16="http://schemas.microsoft.com/office/drawing/2014/main" id="{6CC09F73-0AD6-4A1E-A331-75A00B808982}"/>
              </a:ext>
            </a:extLst>
          </p:cNvPr>
          <p:cNvCxnSpPr/>
          <p:nvPr userDrawn="1"/>
        </p:nvCxnSpPr>
        <p:spPr>
          <a:xfrm>
            <a:off x="1292239" y="1486603"/>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8" name="Content Placeholder 2">
            <a:extLst>
              <a:ext uri="{FF2B5EF4-FFF2-40B4-BE49-F238E27FC236}">
                <a16:creationId xmlns:a16="http://schemas.microsoft.com/office/drawing/2014/main" id="{9DE9A20D-024F-4A17-9B20-526AA4037253}"/>
              </a:ext>
            </a:extLst>
          </p:cNvPr>
          <p:cNvSpPr>
            <a:spLocks noGrp="1"/>
          </p:cNvSpPr>
          <p:nvPr>
            <p:ph idx="12"/>
          </p:nvPr>
        </p:nvSpPr>
        <p:spPr>
          <a:xfrm>
            <a:off x="4602108" y="3128470"/>
            <a:ext cx="3024000" cy="1906565"/>
          </a:xfrm>
        </p:spPr>
        <p:txBody>
          <a:bodyPr anchor="ct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Content Placeholder 2">
            <a:extLst>
              <a:ext uri="{FF2B5EF4-FFF2-40B4-BE49-F238E27FC236}">
                <a16:creationId xmlns:a16="http://schemas.microsoft.com/office/drawing/2014/main" id="{37D8F60F-F9DD-4AAC-BF28-C004CCDF2D69}"/>
              </a:ext>
            </a:extLst>
          </p:cNvPr>
          <p:cNvSpPr>
            <a:spLocks noGrp="1"/>
          </p:cNvSpPr>
          <p:nvPr>
            <p:ph idx="13"/>
          </p:nvPr>
        </p:nvSpPr>
        <p:spPr>
          <a:xfrm>
            <a:off x="7873638" y="3128470"/>
            <a:ext cx="3024000" cy="1906565"/>
          </a:xfrm>
        </p:spPr>
        <p:txBody>
          <a:bodyPr anchor="ct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Text Placeholder 3">
            <a:extLst>
              <a:ext uri="{FF2B5EF4-FFF2-40B4-BE49-F238E27FC236}">
                <a16:creationId xmlns:a16="http://schemas.microsoft.com/office/drawing/2014/main" id="{8F09FDD8-5B1C-4AAA-8EEC-0A77C9E477D1}"/>
              </a:ext>
            </a:extLst>
          </p:cNvPr>
          <p:cNvSpPr>
            <a:spLocks noGrp="1"/>
          </p:cNvSpPr>
          <p:nvPr>
            <p:ph type="body" sz="half" idx="14"/>
          </p:nvPr>
        </p:nvSpPr>
        <p:spPr>
          <a:xfrm>
            <a:off x="4595889" y="5144979"/>
            <a:ext cx="3036438" cy="807405"/>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
        <p:nvSpPr>
          <p:cNvPr id="12" name="Text Placeholder 3">
            <a:extLst>
              <a:ext uri="{FF2B5EF4-FFF2-40B4-BE49-F238E27FC236}">
                <a16:creationId xmlns:a16="http://schemas.microsoft.com/office/drawing/2014/main" id="{E6DF0B7E-E17E-4875-966D-4DE67F755B71}"/>
              </a:ext>
            </a:extLst>
          </p:cNvPr>
          <p:cNvSpPr>
            <a:spLocks noGrp="1"/>
          </p:cNvSpPr>
          <p:nvPr>
            <p:ph type="body" sz="half" idx="15"/>
          </p:nvPr>
        </p:nvSpPr>
        <p:spPr>
          <a:xfrm>
            <a:off x="1306587" y="5144978"/>
            <a:ext cx="3036438" cy="807405"/>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cxnSp>
        <p:nvCxnSpPr>
          <p:cNvPr id="13" name="Straight Connector 12">
            <a:extLst>
              <a:ext uri="{FF2B5EF4-FFF2-40B4-BE49-F238E27FC236}">
                <a16:creationId xmlns:a16="http://schemas.microsoft.com/office/drawing/2014/main" id="{5685D963-B130-47E9-AFCC-AEBED2B1155B}"/>
              </a:ext>
            </a:extLst>
          </p:cNvPr>
          <p:cNvCxnSpPr>
            <a:cxnSpLocks/>
          </p:cNvCxnSpPr>
          <p:nvPr userDrawn="1"/>
        </p:nvCxnSpPr>
        <p:spPr>
          <a:xfrm>
            <a:off x="4484077" y="5144978"/>
            <a:ext cx="0" cy="807405"/>
          </a:xfrm>
          <a:prstGeom prst="line">
            <a:avLst/>
          </a:prstGeom>
          <a:ln w="19050">
            <a:solidFill>
              <a:schemeClr val="bg2">
                <a:lumMod val="75000"/>
              </a:schemeClr>
            </a:solidFill>
          </a:ln>
        </p:spPr>
        <p:style>
          <a:lnRef idx="3">
            <a:schemeClr val="accent1"/>
          </a:lnRef>
          <a:fillRef idx="0">
            <a:schemeClr val="accent1"/>
          </a:fillRef>
          <a:effectRef idx="2">
            <a:schemeClr val="accent1"/>
          </a:effectRef>
          <a:fontRef idx="minor">
            <a:schemeClr val="tx1"/>
          </a:fontRef>
        </p:style>
      </p:cxnSp>
      <p:cxnSp>
        <p:nvCxnSpPr>
          <p:cNvPr id="14" name="Straight Connector 13">
            <a:extLst>
              <a:ext uri="{FF2B5EF4-FFF2-40B4-BE49-F238E27FC236}">
                <a16:creationId xmlns:a16="http://schemas.microsoft.com/office/drawing/2014/main" id="{2FA9B6CF-713A-4942-BE35-A61AFCDDFD3D}"/>
              </a:ext>
            </a:extLst>
          </p:cNvPr>
          <p:cNvCxnSpPr>
            <a:cxnSpLocks/>
          </p:cNvCxnSpPr>
          <p:nvPr userDrawn="1"/>
        </p:nvCxnSpPr>
        <p:spPr>
          <a:xfrm>
            <a:off x="7757747" y="5144978"/>
            <a:ext cx="0" cy="807405"/>
          </a:xfrm>
          <a:prstGeom prst="line">
            <a:avLst/>
          </a:prstGeom>
          <a:ln w="19050">
            <a:solidFill>
              <a:schemeClr val="bg2">
                <a:lumMod val="75000"/>
              </a:schemeClr>
            </a:solidFill>
          </a:ln>
        </p:spPr>
        <p:style>
          <a:lnRef idx="3">
            <a:schemeClr val="accent1"/>
          </a:lnRef>
          <a:fillRef idx="0">
            <a:schemeClr val="accent1"/>
          </a:fillRef>
          <a:effectRef idx="2">
            <a:schemeClr val="accent1"/>
          </a:effectRef>
          <a:fontRef idx="minor">
            <a:schemeClr val="tx1"/>
          </a:fontRef>
        </p:style>
      </p:cxnSp>
      <p:sp>
        <p:nvSpPr>
          <p:cNvPr id="19" name="Text Placeholder 18">
            <a:extLst>
              <a:ext uri="{FF2B5EF4-FFF2-40B4-BE49-F238E27FC236}">
                <a16:creationId xmlns:a16="http://schemas.microsoft.com/office/drawing/2014/main" id="{93809A32-C7A4-4739-994B-BE492F855ACC}"/>
              </a:ext>
            </a:extLst>
          </p:cNvPr>
          <p:cNvSpPr>
            <a:spLocks noGrp="1"/>
          </p:cNvSpPr>
          <p:nvPr>
            <p:ph type="body" sz="quarter" idx="16"/>
          </p:nvPr>
        </p:nvSpPr>
        <p:spPr>
          <a:xfrm>
            <a:off x="1290908" y="1617663"/>
            <a:ext cx="9618391" cy="1336675"/>
          </a:xfrm>
        </p:spPr>
        <p:txBody>
          <a:bodyPr>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Title 6">
            <a:extLst>
              <a:ext uri="{FF2B5EF4-FFF2-40B4-BE49-F238E27FC236}">
                <a16:creationId xmlns:a16="http://schemas.microsoft.com/office/drawing/2014/main" id="{2C1ABD52-D5FE-4FC2-8449-5DA0E52853E1}"/>
              </a:ext>
            </a:extLst>
          </p:cNvPr>
          <p:cNvSpPr>
            <a:spLocks noGrp="1"/>
          </p:cNvSpPr>
          <p:nvPr>
            <p:ph type="title"/>
          </p:nvPr>
        </p:nvSpPr>
        <p:spPr/>
        <p:txBody>
          <a:bodyPr/>
          <a:lstStyle/>
          <a:p>
            <a:r>
              <a:rPr lang="en-US" noProof="0"/>
              <a:t>Click to edit Master title style</a:t>
            </a:r>
          </a:p>
        </p:txBody>
      </p:sp>
    </p:spTree>
    <p:extLst>
      <p:ext uri="{BB962C8B-B14F-4D97-AF65-F5344CB8AC3E}">
        <p14:creationId xmlns:p14="http://schemas.microsoft.com/office/powerpoint/2010/main" val="22427037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bg bwMode="ltGray">
      <p:bgPr>
        <a:blipFill dpi="0" rotWithShape="1">
          <a:blip r:embed="rId2" cstate="screen">
            <a:alphaModFix amt="45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en-US" noProof="0"/>
              <a:t>Click to edit Master title style</a:t>
            </a:r>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
        <p:nvSpPr>
          <p:cNvPr id="5" name="Date Placeholder 4"/>
          <p:cNvSpPr>
            <a:spLocks noGrp="1"/>
          </p:cNvSpPr>
          <p:nvPr>
            <p:ph type="dt" sz="half" idx="10"/>
          </p:nvPr>
        </p:nvSpPr>
        <p:spPr>
          <a:xfrm>
            <a:off x="7236069" y="6332578"/>
            <a:ext cx="4315852" cy="320123"/>
          </a:xfrm>
        </p:spPr>
        <p:txBody>
          <a:bodyPr/>
          <a:lstStyle>
            <a:lvl1pPr algn="r">
              <a:defRPr/>
            </a:lvl1pPr>
          </a:lstStyle>
          <a:p>
            <a:fld id="{2D202488-4139-4052-B998-251C9C912739}" type="datetimeFigureOut">
              <a:rPr lang="en-US" noProof="0" smtClean="0"/>
              <a:pPr/>
              <a:t>11/24/2020</a:t>
            </a:fld>
            <a:endParaRPr lang="en-US" noProof="0" dirty="0"/>
          </a:p>
        </p:txBody>
      </p:sp>
      <p:sp>
        <p:nvSpPr>
          <p:cNvPr id="6" name="Footer Placeholder 5"/>
          <p:cNvSpPr>
            <a:spLocks noGrp="1"/>
          </p:cNvSpPr>
          <p:nvPr>
            <p:ph type="ftr" sz="quarter" idx="11"/>
          </p:nvPr>
        </p:nvSpPr>
        <p:spPr>
          <a:xfrm>
            <a:off x="1447382" y="6332578"/>
            <a:ext cx="5541004" cy="320931"/>
          </a:xfrm>
        </p:spPr>
        <p:txBody>
          <a:bodyPr/>
          <a:lstStyle/>
          <a:p>
            <a:r>
              <a:rPr lang="en-US" noProof="0" dirty="0"/>
              <a:t>Add Footer Here</a:t>
            </a:r>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2815891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940341" y="446252"/>
            <a:ext cx="5157787" cy="823912"/>
          </a:xfrm>
        </p:spPr>
        <p:txBody>
          <a:bodyPr anchor="b">
            <a:noAutofit/>
          </a:bodyPr>
          <a:lstStyle>
            <a:lvl1pPr marL="0" indent="0">
              <a:buNone/>
              <a:defRPr sz="3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940341" y="1270164"/>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272753" y="446252"/>
            <a:ext cx="5183188" cy="823912"/>
          </a:xfrm>
        </p:spPr>
        <p:txBody>
          <a:bodyPr anchor="b">
            <a:noAutofit/>
          </a:bodyPr>
          <a:lstStyle>
            <a:lvl1pPr marL="0" indent="0">
              <a:buNone/>
              <a:defRPr sz="3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272753" y="1270164"/>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5C958B5D-2B71-F94E-8A2A-2F1F5E391DA3}" type="datetimeFigureOut">
              <a:rPr lang="en-US" smtClean="0"/>
              <a:t>11/24/2020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A8CBF47-CD5C-4D4C-8BC8-D49EA6405D47}" type="slidenum">
              <a:rPr lang="en-US" smtClean="0"/>
              <a:t>‹#›</a:t>
            </a:fld>
            <a:endParaRPr lang="en-US"/>
          </a:p>
        </p:txBody>
      </p:sp>
    </p:spTree>
    <p:extLst>
      <p:ext uri="{BB962C8B-B14F-4D97-AF65-F5344CB8AC3E}">
        <p14:creationId xmlns:p14="http://schemas.microsoft.com/office/powerpoint/2010/main" val="2494432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bg bwMode="ltGray">
      <p:bgPr>
        <a:blipFill dpi="0" rotWithShape="1">
          <a:blip r:embed="rId2" cstate="screen">
            <a:alphaModFix amt="45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chor="t"/>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p:cNvSpPr>
            <a:spLocks noGrp="1"/>
          </p:cNvSpPr>
          <p:nvPr>
            <p:ph type="dt" sz="half" idx="10"/>
          </p:nvPr>
        </p:nvSpPr>
        <p:spPr/>
        <p:txBody>
          <a:bodyPr/>
          <a:lstStyle/>
          <a:p>
            <a:fld id="{2D202488-4139-4052-B998-251C9C912739}" type="datetimeFigureOut">
              <a:rPr lang="en-US" noProof="0" smtClean="0"/>
              <a:t>11/24/2020</a:t>
            </a:fld>
            <a:endParaRPr lang="en-US" noProof="0" dirty="0"/>
          </a:p>
        </p:txBody>
      </p:sp>
      <p:sp>
        <p:nvSpPr>
          <p:cNvPr id="5" name="Footer Placeholder 4"/>
          <p:cNvSpPr>
            <a:spLocks noGrp="1"/>
          </p:cNvSpPr>
          <p:nvPr>
            <p:ph type="ftr" sz="quarter" idx="11"/>
          </p:nvPr>
        </p:nvSpPr>
        <p:spPr/>
        <p:txBody>
          <a:bodyPr/>
          <a:lstStyle/>
          <a:p>
            <a:r>
              <a:rPr lang="en-US" noProof="0" dirty="0"/>
              <a:t>Add Footer Here</a:t>
            </a:r>
          </a:p>
        </p:txBody>
      </p:sp>
      <p:cxnSp>
        <p:nvCxnSpPr>
          <p:cNvPr id="33" name="Straight Connector 32"/>
          <p:cNvCxnSpPr/>
          <p:nvPr/>
        </p:nvCxnSpPr>
        <p:spPr>
          <a:xfrm>
            <a:off x="1292239" y="1486603"/>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6" name="Title 5">
            <a:extLst>
              <a:ext uri="{FF2B5EF4-FFF2-40B4-BE49-F238E27FC236}">
                <a16:creationId xmlns:a16="http://schemas.microsoft.com/office/drawing/2014/main" id="{C414FF1F-6558-4E39-87DB-276E44F5477C}"/>
              </a:ext>
            </a:extLst>
          </p:cNvPr>
          <p:cNvSpPr>
            <a:spLocks noGrp="1"/>
          </p:cNvSpPr>
          <p:nvPr>
            <p:ph type="title"/>
          </p:nvPr>
        </p:nvSpPr>
        <p:spPr/>
        <p:txBody>
          <a:bodyPr/>
          <a:lstStyle/>
          <a:p>
            <a:r>
              <a:rPr lang="en-US" noProof="0"/>
              <a:t>Click to edit Master title style</a:t>
            </a:r>
          </a:p>
        </p:txBody>
      </p:sp>
    </p:spTree>
    <p:extLst>
      <p:ext uri="{BB962C8B-B14F-4D97-AF65-F5344CB8AC3E}">
        <p14:creationId xmlns:p14="http://schemas.microsoft.com/office/powerpoint/2010/main" val="3568886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bwMode="ltGray">
      <p:bgPr>
        <a:blipFill dpi="0" rotWithShape="1">
          <a:blip r:embed="rId2" cstate="screen">
            <a:alphaModFix amt="45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74423" y="1756130"/>
            <a:ext cx="8643154" cy="1887950"/>
          </a:xfrm>
        </p:spPr>
        <p:txBody>
          <a:bodyPr anchor="b">
            <a:normAutofit/>
          </a:bodyPr>
          <a:lstStyle>
            <a:lvl1pPr algn="l">
              <a:defRPr sz="3600"/>
            </a:lvl1pPr>
          </a:lstStyle>
          <a:p>
            <a:r>
              <a:rPr lang="en-US" noProof="0"/>
              <a:t>Click to edit Master title style</a:t>
            </a:r>
          </a:p>
        </p:txBody>
      </p:sp>
      <p:sp>
        <p:nvSpPr>
          <p:cNvPr id="3" name="Text Placeholder 2"/>
          <p:cNvSpPr>
            <a:spLocks noGrp="1"/>
          </p:cNvSpPr>
          <p:nvPr>
            <p:ph type="body" idx="1"/>
          </p:nvPr>
        </p:nvSpPr>
        <p:spPr>
          <a:xfrm>
            <a:off x="1780777"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Click to edit Master text styles</a:t>
            </a:r>
          </a:p>
        </p:txBody>
      </p:sp>
      <p:sp>
        <p:nvSpPr>
          <p:cNvPr id="4" name="Date Placeholder 3"/>
          <p:cNvSpPr>
            <a:spLocks noGrp="1"/>
          </p:cNvSpPr>
          <p:nvPr>
            <p:ph type="dt" sz="half" idx="10"/>
          </p:nvPr>
        </p:nvSpPr>
        <p:spPr/>
        <p:txBody>
          <a:bodyPr/>
          <a:lstStyle/>
          <a:p>
            <a:fld id="{2D202488-4139-4052-B998-251C9C912739}" type="datetimeFigureOut">
              <a:rPr lang="en-US" noProof="0" smtClean="0"/>
              <a:t>11/24/2020</a:t>
            </a:fld>
            <a:endParaRPr lang="en-US" noProof="0" dirty="0"/>
          </a:p>
        </p:txBody>
      </p:sp>
      <p:sp>
        <p:nvSpPr>
          <p:cNvPr id="5" name="Footer Placeholder 4"/>
          <p:cNvSpPr>
            <a:spLocks noGrp="1"/>
          </p:cNvSpPr>
          <p:nvPr>
            <p:ph type="ftr" sz="quarter" idx="11"/>
          </p:nvPr>
        </p:nvSpPr>
        <p:spPr/>
        <p:txBody>
          <a:bodyPr/>
          <a:lstStyle/>
          <a:p>
            <a:r>
              <a:rPr lang="en-US" noProof="0" dirty="0"/>
              <a:t>Add Footer Here</a:t>
            </a:r>
          </a:p>
        </p:txBody>
      </p:sp>
      <p:cxnSp>
        <p:nvCxnSpPr>
          <p:cNvPr id="15" name="Straight Connector 14"/>
          <p:cNvCxnSpPr/>
          <p:nvPr/>
        </p:nvCxnSpPr>
        <p:spPr>
          <a:xfrm>
            <a:off x="1780777"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8801365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bg bwMode="ltGray">
      <p:bgPr>
        <a:blipFill dpi="0" rotWithShape="1">
          <a:blip r:embed="rId2" cstate="screen">
            <a:alphaModFix amt="45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292239" y="2161853"/>
            <a:ext cx="4645152" cy="3448595"/>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Content Placeholder 3"/>
          <p:cNvSpPr>
            <a:spLocks noGrp="1"/>
          </p:cNvSpPr>
          <p:nvPr>
            <p:ph sz="half" idx="2"/>
          </p:nvPr>
        </p:nvSpPr>
        <p:spPr>
          <a:xfrm>
            <a:off x="6258679" y="2168318"/>
            <a:ext cx="4645152" cy="344152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Date Placeholder 4"/>
          <p:cNvSpPr>
            <a:spLocks noGrp="1"/>
          </p:cNvSpPr>
          <p:nvPr>
            <p:ph type="dt" sz="half" idx="10"/>
          </p:nvPr>
        </p:nvSpPr>
        <p:spPr/>
        <p:txBody>
          <a:bodyPr/>
          <a:lstStyle/>
          <a:p>
            <a:fld id="{2D202488-4139-4052-B998-251C9C912739}" type="datetimeFigureOut">
              <a:rPr lang="en-US" noProof="0" smtClean="0"/>
              <a:t>11/24/2020</a:t>
            </a:fld>
            <a:endParaRPr lang="en-US" noProof="0" dirty="0"/>
          </a:p>
        </p:txBody>
      </p:sp>
      <p:sp>
        <p:nvSpPr>
          <p:cNvPr id="6" name="Footer Placeholder 5"/>
          <p:cNvSpPr>
            <a:spLocks noGrp="1"/>
          </p:cNvSpPr>
          <p:nvPr>
            <p:ph type="ftr" sz="quarter" idx="11"/>
          </p:nvPr>
        </p:nvSpPr>
        <p:spPr/>
        <p:txBody>
          <a:bodyPr/>
          <a:lstStyle/>
          <a:p>
            <a:r>
              <a:rPr lang="en-US" noProof="0" dirty="0"/>
              <a:t>Add Footer Here</a:t>
            </a:r>
          </a:p>
        </p:txBody>
      </p:sp>
      <p:cxnSp>
        <p:nvCxnSpPr>
          <p:cNvPr id="9" name="Straight Connector 8">
            <a:extLst>
              <a:ext uri="{FF2B5EF4-FFF2-40B4-BE49-F238E27FC236}">
                <a16:creationId xmlns:a16="http://schemas.microsoft.com/office/drawing/2014/main" id="{4715607D-9DE2-4687-AAF8-EF2427252A90}"/>
              </a:ext>
            </a:extLst>
          </p:cNvPr>
          <p:cNvCxnSpPr/>
          <p:nvPr userDrawn="1"/>
        </p:nvCxnSpPr>
        <p:spPr>
          <a:xfrm>
            <a:off x="1292239" y="1486603"/>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7" name="Title 6">
            <a:extLst>
              <a:ext uri="{FF2B5EF4-FFF2-40B4-BE49-F238E27FC236}">
                <a16:creationId xmlns:a16="http://schemas.microsoft.com/office/drawing/2014/main" id="{2F96D46B-C1B8-46AB-87DF-61A8058B1F42}"/>
              </a:ext>
            </a:extLst>
          </p:cNvPr>
          <p:cNvSpPr>
            <a:spLocks noGrp="1"/>
          </p:cNvSpPr>
          <p:nvPr>
            <p:ph type="title"/>
          </p:nvPr>
        </p:nvSpPr>
        <p:spPr/>
        <p:txBody>
          <a:bodyPr/>
          <a:lstStyle/>
          <a:p>
            <a:r>
              <a:rPr lang="en-US" noProof="0"/>
              <a:t>Click to edit Master title style</a:t>
            </a:r>
          </a:p>
        </p:txBody>
      </p:sp>
    </p:spTree>
    <p:extLst>
      <p:ext uri="{BB962C8B-B14F-4D97-AF65-F5344CB8AC3E}">
        <p14:creationId xmlns:p14="http://schemas.microsoft.com/office/powerpoint/2010/main" val="2777504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bg bwMode="ltGray">
      <p:bgPr>
        <a:blipFill dpi="0" rotWithShape="1">
          <a:blip r:embed="rId2" cstate="screen">
            <a:alphaModFix amt="45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287315" y="1950795"/>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4" name="Content Placeholder 3"/>
          <p:cNvSpPr>
            <a:spLocks noGrp="1"/>
          </p:cNvSpPr>
          <p:nvPr>
            <p:ph sz="half" idx="2"/>
          </p:nvPr>
        </p:nvSpPr>
        <p:spPr>
          <a:xfrm>
            <a:off x="1287315" y="2755515"/>
            <a:ext cx="4645152" cy="2644457"/>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Text Placeholder 4"/>
          <p:cNvSpPr>
            <a:spLocks noGrp="1"/>
          </p:cNvSpPr>
          <p:nvPr>
            <p:ph type="body" sz="quarter" idx="3"/>
          </p:nvPr>
        </p:nvSpPr>
        <p:spPr>
          <a:xfrm>
            <a:off x="6252486" y="1954249"/>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6" name="Content Placeholder 5"/>
          <p:cNvSpPr>
            <a:spLocks noGrp="1"/>
          </p:cNvSpPr>
          <p:nvPr>
            <p:ph sz="quarter" idx="4"/>
          </p:nvPr>
        </p:nvSpPr>
        <p:spPr>
          <a:xfrm>
            <a:off x="6252486" y="2752737"/>
            <a:ext cx="4645152" cy="2637371"/>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Date Placeholder 6"/>
          <p:cNvSpPr>
            <a:spLocks noGrp="1"/>
          </p:cNvSpPr>
          <p:nvPr>
            <p:ph type="dt" sz="half" idx="10"/>
          </p:nvPr>
        </p:nvSpPr>
        <p:spPr/>
        <p:txBody>
          <a:bodyPr/>
          <a:lstStyle/>
          <a:p>
            <a:fld id="{2D202488-4139-4052-B998-251C9C912739}" type="datetimeFigureOut">
              <a:rPr lang="en-US" noProof="0" smtClean="0"/>
              <a:t>11/24/2020</a:t>
            </a:fld>
            <a:endParaRPr lang="en-US" noProof="0" dirty="0"/>
          </a:p>
        </p:txBody>
      </p:sp>
      <p:sp>
        <p:nvSpPr>
          <p:cNvPr id="8" name="Footer Placeholder 7"/>
          <p:cNvSpPr>
            <a:spLocks noGrp="1"/>
          </p:cNvSpPr>
          <p:nvPr>
            <p:ph type="ftr" sz="quarter" idx="11"/>
          </p:nvPr>
        </p:nvSpPr>
        <p:spPr/>
        <p:txBody>
          <a:bodyPr/>
          <a:lstStyle/>
          <a:p>
            <a:r>
              <a:rPr lang="en-US" noProof="0" dirty="0"/>
              <a:t>Add Footer Here</a:t>
            </a:r>
          </a:p>
        </p:txBody>
      </p:sp>
      <p:cxnSp>
        <p:nvCxnSpPr>
          <p:cNvPr id="11" name="Straight Connector 10">
            <a:extLst>
              <a:ext uri="{FF2B5EF4-FFF2-40B4-BE49-F238E27FC236}">
                <a16:creationId xmlns:a16="http://schemas.microsoft.com/office/drawing/2014/main" id="{C384AA55-1960-47F4-BA3C-E97A6F2D0B19}"/>
              </a:ext>
            </a:extLst>
          </p:cNvPr>
          <p:cNvCxnSpPr/>
          <p:nvPr userDrawn="1"/>
        </p:nvCxnSpPr>
        <p:spPr>
          <a:xfrm>
            <a:off x="1292239" y="1486603"/>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9" name="Title 8">
            <a:extLst>
              <a:ext uri="{FF2B5EF4-FFF2-40B4-BE49-F238E27FC236}">
                <a16:creationId xmlns:a16="http://schemas.microsoft.com/office/drawing/2014/main" id="{09471694-1220-4CFC-A31F-622E5D3DE2D5}"/>
              </a:ext>
            </a:extLst>
          </p:cNvPr>
          <p:cNvSpPr>
            <a:spLocks noGrp="1"/>
          </p:cNvSpPr>
          <p:nvPr>
            <p:ph type="title"/>
          </p:nvPr>
        </p:nvSpPr>
        <p:spPr/>
        <p:txBody>
          <a:bodyPr/>
          <a:lstStyle/>
          <a:p>
            <a:r>
              <a:rPr lang="en-US" noProof="0"/>
              <a:t>Click to edit Master title style</a:t>
            </a:r>
          </a:p>
        </p:txBody>
      </p:sp>
    </p:spTree>
    <p:extLst>
      <p:ext uri="{BB962C8B-B14F-4D97-AF65-F5344CB8AC3E}">
        <p14:creationId xmlns:p14="http://schemas.microsoft.com/office/powerpoint/2010/main" val="9817494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bg bwMode="ltGray">
      <p:bgPr>
        <a:blipFill dpi="0" rotWithShape="1">
          <a:blip r:embed="rId2" cstate="screen">
            <a:alphaModFix amt="45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2D202488-4139-4052-B998-251C9C912739}" type="datetimeFigureOut">
              <a:rPr lang="en-US" noProof="0" smtClean="0"/>
              <a:t>11/24/2020</a:t>
            </a:fld>
            <a:endParaRPr lang="en-US" noProof="0" dirty="0"/>
          </a:p>
        </p:txBody>
      </p:sp>
      <p:sp>
        <p:nvSpPr>
          <p:cNvPr id="4" name="Footer Placeholder 3"/>
          <p:cNvSpPr>
            <a:spLocks noGrp="1"/>
          </p:cNvSpPr>
          <p:nvPr>
            <p:ph type="ftr" sz="quarter" idx="11"/>
          </p:nvPr>
        </p:nvSpPr>
        <p:spPr/>
        <p:txBody>
          <a:bodyPr/>
          <a:lstStyle/>
          <a:p>
            <a:r>
              <a:rPr lang="en-US" noProof="0" dirty="0"/>
              <a:t>Add Footer Here</a:t>
            </a:r>
          </a:p>
        </p:txBody>
      </p:sp>
      <p:cxnSp>
        <p:nvCxnSpPr>
          <p:cNvPr id="7" name="Straight Connector 6">
            <a:extLst>
              <a:ext uri="{FF2B5EF4-FFF2-40B4-BE49-F238E27FC236}">
                <a16:creationId xmlns:a16="http://schemas.microsoft.com/office/drawing/2014/main" id="{FFB55B52-B62C-4800-AAC1-B15AF2FE1F45}"/>
              </a:ext>
            </a:extLst>
          </p:cNvPr>
          <p:cNvCxnSpPr/>
          <p:nvPr userDrawn="1"/>
        </p:nvCxnSpPr>
        <p:spPr>
          <a:xfrm>
            <a:off x="1292239" y="1486603"/>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5" name="Title 4">
            <a:extLst>
              <a:ext uri="{FF2B5EF4-FFF2-40B4-BE49-F238E27FC236}">
                <a16:creationId xmlns:a16="http://schemas.microsoft.com/office/drawing/2014/main" id="{3DF0054B-B64C-418E-A1B8-428EE4A1DB50}"/>
              </a:ext>
            </a:extLst>
          </p:cNvPr>
          <p:cNvSpPr>
            <a:spLocks noGrp="1"/>
          </p:cNvSpPr>
          <p:nvPr>
            <p:ph type="title"/>
          </p:nvPr>
        </p:nvSpPr>
        <p:spPr/>
        <p:txBody>
          <a:bodyPr/>
          <a:lstStyle/>
          <a:p>
            <a:r>
              <a:rPr lang="en-US" noProof="0"/>
              <a:t>Click to edit Master title style</a:t>
            </a:r>
          </a:p>
        </p:txBody>
      </p:sp>
    </p:spTree>
    <p:extLst>
      <p:ext uri="{BB962C8B-B14F-4D97-AF65-F5344CB8AC3E}">
        <p14:creationId xmlns:p14="http://schemas.microsoft.com/office/powerpoint/2010/main" val="4539550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Only">
    <p:bg bwMode="ltGray">
      <p:bgPr>
        <a:blipFill dpi="0" rotWithShape="1">
          <a:blip r:embed="rId2" cstate="screen">
            <a:alphaModFix amt="45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2D202488-4139-4052-B998-251C9C912739}" type="datetimeFigureOut">
              <a:rPr lang="en-US" noProof="0" smtClean="0"/>
              <a:t>11/24/2020</a:t>
            </a:fld>
            <a:endParaRPr lang="en-US" noProof="0" dirty="0"/>
          </a:p>
        </p:txBody>
      </p:sp>
      <p:sp>
        <p:nvSpPr>
          <p:cNvPr id="4" name="Footer Placeholder 3"/>
          <p:cNvSpPr>
            <a:spLocks noGrp="1"/>
          </p:cNvSpPr>
          <p:nvPr>
            <p:ph type="ftr" sz="quarter" idx="11"/>
          </p:nvPr>
        </p:nvSpPr>
        <p:spPr/>
        <p:txBody>
          <a:bodyPr/>
          <a:lstStyle/>
          <a:p>
            <a:r>
              <a:rPr lang="en-US" noProof="0" dirty="0"/>
              <a:t>Add Footer Here</a:t>
            </a:r>
          </a:p>
        </p:txBody>
      </p:sp>
      <p:cxnSp>
        <p:nvCxnSpPr>
          <p:cNvPr id="7" name="Straight Connector 6">
            <a:extLst>
              <a:ext uri="{FF2B5EF4-FFF2-40B4-BE49-F238E27FC236}">
                <a16:creationId xmlns:a16="http://schemas.microsoft.com/office/drawing/2014/main" id="{FFB55B52-B62C-4800-AAC1-B15AF2FE1F45}"/>
              </a:ext>
            </a:extLst>
          </p:cNvPr>
          <p:cNvCxnSpPr/>
          <p:nvPr userDrawn="1"/>
        </p:nvCxnSpPr>
        <p:spPr>
          <a:xfrm>
            <a:off x="1292239" y="1486603"/>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5" name="Title 4">
            <a:extLst>
              <a:ext uri="{FF2B5EF4-FFF2-40B4-BE49-F238E27FC236}">
                <a16:creationId xmlns:a16="http://schemas.microsoft.com/office/drawing/2014/main" id="{3DF0054B-B64C-418E-A1B8-428EE4A1DB50}"/>
              </a:ext>
            </a:extLst>
          </p:cNvPr>
          <p:cNvSpPr>
            <a:spLocks noGrp="1"/>
          </p:cNvSpPr>
          <p:nvPr>
            <p:ph type="title"/>
          </p:nvPr>
        </p:nvSpPr>
        <p:spPr/>
        <p:txBody>
          <a:bodyPr/>
          <a:lstStyle/>
          <a:p>
            <a:r>
              <a:rPr lang="en-US" noProof="0"/>
              <a:t>Click to edit Master title style</a:t>
            </a:r>
          </a:p>
        </p:txBody>
      </p:sp>
      <p:sp>
        <p:nvSpPr>
          <p:cNvPr id="6" name="Text Placeholder 5">
            <a:extLst>
              <a:ext uri="{FF2B5EF4-FFF2-40B4-BE49-F238E27FC236}">
                <a16:creationId xmlns:a16="http://schemas.microsoft.com/office/drawing/2014/main" id="{A5A680F6-C147-410B-94DF-19850752D7DF}"/>
              </a:ext>
            </a:extLst>
          </p:cNvPr>
          <p:cNvSpPr>
            <a:spLocks noGrp="1"/>
          </p:cNvSpPr>
          <p:nvPr>
            <p:ph type="body" sz="quarter" idx="12"/>
          </p:nvPr>
        </p:nvSpPr>
        <p:spPr>
          <a:xfrm>
            <a:off x="1694656" y="1865037"/>
            <a:ext cx="8802688" cy="3127927"/>
          </a:xfrm>
        </p:spPr>
        <p:txBody>
          <a:bodyPr anchor="ctr">
            <a:normAutofit/>
          </a:bodyPr>
          <a:lstStyle>
            <a:lvl1pPr marL="0" indent="0" algn="ctr">
              <a:buNone/>
              <a:defRPr sz="6000"/>
            </a:lvl1pPr>
            <a:lvl2pPr marL="457200" indent="0">
              <a:buNone/>
              <a:defRPr/>
            </a:lvl2pPr>
          </a:lstStyle>
          <a:p>
            <a:pPr lvl="0"/>
            <a:r>
              <a:rPr lang="en-US" noProof="0"/>
              <a:t>Click to edit Master text styles</a:t>
            </a:r>
          </a:p>
        </p:txBody>
      </p:sp>
    </p:spTree>
    <p:extLst>
      <p:ext uri="{BB962C8B-B14F-4D97-AF65-F5344CB8AC3E}">
        <p14:creationId xmlns:p14="http://schemas.microsoft.com/office/powerpoint/2010/main" val="40102423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bg bwMode="ltGray">
      <p:bgPr>
        <a:blipFill dpi="0" rotWithShape="1">
          <a:blip r:embed="rId2" cstate="screen">
            <a:alphaModFix amt="45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D202488-4139-4052-B998-251C9C912739}" type="datetimeFigureOut">
              <a:rPr lang="en-US" noProof="0" smtClean="0"/>
              <a:t>11/24/2020</a:t>
            </a:fld>
            <a:endParaRPr lang="en-US" noProof="0" dirty="0"/>
          </a:p>
        </p:txBody>
      </p:sp>
      <p:sp>
        <p:nvSpPr>
          <p:cNvPr id="3" name="Footer Placeholder 2"/>
          <p:cNvSpPr>
            <a:spLocks noGrp="1"/>
          </p:cNvSpPr>
          <p:nvPr>
            <p:ph type="ftr" sz="quarter" idx="11"/>
          </p:nvPr>
        </p:nvSpPr>
        <p:spPr/>
        <p:txBody>
          <a:bodyPr/>
          <a:lstStyle/>
          <a:p>
            <a:r>
              <a:rPr lang="en-US" noProof="0" dirty="0"/>
              <a:t>Add Footer Here </a:t>
            </a:r>
          </a:p>
        </p:txBody>
      </p:sp>
    </p:spTree>
    <p:extLst>
      <p:ext uri="{BB962C8B-B14F-4D97-AF65-F5344CB8AC3E}">
        <p14:creationId xmlns:p14="http://schemas.microsoft.com/office/powerpoint/2010/main" val="37712456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with Caption">
    <p:bg bwMode="ltGray">
      <p:bgPr>
        <a:blipFill dpi="0" rotWithShape="1">
          <a:blip r:embed="rId2" cstate="screen">
            <a:alphaModFix amt="45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5095246" y="1645522"/>
            <a:ext cx="5807176" cy="3840852"/>
          </a:xfrm>
        </p:spPr>
        <p:txBody>
          <a:bodyPr anchor="ct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Text Placeholder 3"/>
          <p:cNvSpPr>
            <a:spLocks noGrp="1"/>
          </p:cNvSpPr>
          <p:nvPr>
            <p:ph type="body" sz="half" idx="2"/>
          </p:nvPr>
        </p:nvSpPr>
        <p:spPr>
          <a:xfrm>
            <a:off x="1290909" y="1645522"/>
            <a:ext cx="3600000" cy="3836725"/>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
        <p:nvSpPr>
          <p:cNvPr id="5" name="Date Placeholder 4"/>
          <p:cNvSpPr>
            <a:spLocks noGrp="1"/>
          </p:cNvSpPr>
          <p:nvPr>
            <p:ph type="dt" sz="half" idx="10"/>
          </p:nvPr>
        </p:nvSpPr>
        <p:spPr/>
        <p:txBody>
          <a:bodyPr/>
          <a:lstStyle/>
          <a:p>
            <a:fld id="{2D202488-4139-4052-B998-251C9C912739}" type="datetimeFigureOut">
              <a:rPr lang="en-US" noProof="0" smtClean="0"/>
              <a:t>11/24/2020</a:t>
            </a:fld>
            <a:endParaRPr lang="en-US" noProof="0" dirty="0"/>
          </a:p>
        </p:txBody>
      </p:sp>
      <p:sp>
        <p:nvSpPr>
          <p:cNvPr id="6" name="Footer Placeholder 5"/>
          <p:cNvSpPr>
            <a:spLocks noGrp="1"/>
          </p:cNvSpPr>
          <p:nvPr>
            <p:ph type="ftr" sz="quarter" idx="11"/>
          </p:nvPr>
        </p:nvSpPr>
        <p:spPr/>
        <p:txBody>
          <a:bodyPr/>
          <a:lstStyle/>
          <a:p>
            <a:r>
              <a:rPr lang="en-US" noProof="0" dirty="0"/>
              <a:t>Add Footer Here</a:t>
            </a:r>
          </a:p>
        </p:txBody>
      </p:sp>
      <p:cxnSp>
        <p:nvCxnSpPr>
          <p:cNvPr id="9" name="Straight Connector 8">
            <a:extLst>
              <a:ext uri="{FF2B5EF4-FFF2-40B4-BE49-F238E27FC236}">
                <a16:creationId xmlns:a16="http://schemas.microsoft.com/office/drawing/2014/main" id="{6CC09F73-0AD6-4A1E-A331-75A00B808982}"/>
              </a:ext>
            </a:extLst>
          </p:cNvPr>
          <p:cNvCxnSpPr/>
          <p:nvPr userDrawn="1"/>
        </p:nvCxnSpPr>
        <p:spPr>
          <a:xfrm>
            <a:off x="1292239" y="1486603"/>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7" name="Title 6">
            <a:extLst>
              <a:ext uri="{FF2B5EF4-FFF2-40B4-BE49-F238E27FC236}">
                <a16:creationId xmlns:a16="http://schemas.microsoft.com/office/drawing/2014/main" id="{1B74F78C-6D32-47C3-ABB2-6E7092A9C4A3}"/>
              </a:ext>
            </a:extLst>
          </p:cNvPr>
          <p:cNvSpPr>
            <a:spLocks noGrp="1"/>
          </p:cNvSpPr>
          <p:nvPr>
            <p:ph type="title"/>
          </p:nvPr>
        </p:nvSpPr>
        <p:spPr/>
        <p:txBody>
          <a:bodyPr/>
          <a:lstStyle/>
          <a:p>
            <a:r>
              <a:rPr lang="en-US" noProof="0"/>
              <a:t>Click to edit Master title style</a:t>
            </a:r>
          </a:p>
        </p:txBody>
      </p:sp>
    </p:spTree>
    <p:extLst>
      <p:ext uri="{BB962C8B-B14F-4D97-AF65-F5344CB8AC3E}">
        <p14:creationId xmlns:p14="http://schemas.microsoft.com/office/powerpoint/2010/main" val="32816539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microsoft.com/office/2007/relationships/hdphoto" Target="../media/hdphoto1.wdp"/><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ltGray">
      <p:bgPr>
        <a:blipFill dpi="0" rotWithShape="1">
          <a:blip r:embed="rId14" cstate="screen">
            <a:alphaModFix amt="45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5" cstate="screen">
            <a:extLst>
              <a:ext uri="{BEBA8EAE-BF5A-486C-A8C5-ECC9F3942E4B}">
                <a14:imgProps xmlns:a14="http://schemas.microsoft.com/office/drawing/2010/main">
                  <a14:imgLayer r:embed="rId16">
                    <a14:imgEffect>
                      <a14:brightnessContrast contrast="40000"/>
                    </a14:imgEffect>
                  </a14:imgLayer>
                </a14:imgProps>
              </a:ext>
              <a:ext uri="{28A0092B-C50C-407E-A947-70E740481C1C}">
                <a14:useLocalDpi xmlns:a14="http://schemas.microsoft.com/office/drawing/2010/main"/>
              </a:ext>
            </a:extLst>
          </a:blip>
          <a:srcRect b="-1562"/>
          <a:stretch/>
        </p:blipFill>
        <p:spPr bwMode="black">
          <a:xfrm>
            <a:off x="0" y="6126480"/>
            <a:ext cx="12192000" cy="742950"/>
          </a:xfrm>
          <a:prstGeom prst="rect">
            <a:avLst/>
          </a:prstGeom>
        </p:spPr>
      </p:pic>
      <p:sp>
        <p:nvSpPr>
          <p:cNvPr id="2" name="Title Placeholder 1"/>
          <p:cNvSpPr>
            <a:spLocks noGrp="1"/>
          </p:cNvSpPr>
          <p:nvPr>
            <p:ph type="title"/>
          </p:nvPr>
        </p:nvSpPr>
        <p:spPr>
          <a:xfrm>
            <a:off x="1294363" y="804519"/>
            <a:ext cx="9603275" cy="1049235"/>
          </a:xfrm>
          <a:prstGeom prst="rect">
            <a:avLst/>
          </a:prstGeom>
        </p:spPr>
        <p:txBody>
          <a:bodyPr vert="horz" lIns="91440" tIns="45720" rIns="91440" bIns="45720" rtlCol="0" anchor="t">
            <a:normAutofit/>
          </a:bodyPr>
          <a:lstStyle/>
          <a:p>
            <a:r>
              <a:rPr lang="en-US" noProof="0"/>
              <a:t>Click to edit Master title style</a:t>
            </a:r>
          </a:p>
        </p:txBody>
      </p:sp>
      <p:sp>
        <p:nvSpPr>
          <p:cNvPr id="3" name="Text Placeholder 2"/>
          <p:cNvSpPr>
            <a:spLocks noGrp="1"/>
          </p:cNvSpPr>
          <p:nvPr>
            <p:ph type="body" idx="1"/>
          </p:nvPr>
        </p:nvSpPr>
        <p:spPr>
          <a:xfrm>
            <a:off x="1294363" y="2015732"/>
            <a:ext cx="9603275" cy="3450613"/>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p:cNvSpPr>
            <a:spLocks noGrp="1"/>
          </p:cNvSpPr>
          <p:nvPr>
            <p:ph type="dt" sz="half" idx="2"/>
          </p:nvPr>
        </p:nvSpPr>
        <p:spPr>
          <a:xfrm>
            <a:off x="7396923" y="6340793"/>
            <a:ext cx="3500715" cy="309201"/>
          </a:xfrm>
          <a:prstGeom prst="rect">
            <a:avLst/>
          </a:prstGeom>
        </p:spPr>
        <p:txBody>
          <a:bodyPr vert="horz" lIns="91440" tIns="45720" rIns="91440" bIns="45720" rtlCol="0" anchor="ctr"/>
          <a:lstStyle>
            <a:lvl1pPr algn="r">
              <a:defRPr sz="1000">
                <a:solidFill>
                  <a:schemeClr val="bg1"/>
                </a:solidFill>
              </a:defRPr>
            </a:lvl1pPr>
          </a:lstStyle>
          <a:p>
            <a:fld id="{2D202488-4139-4052-B998-251C9C912739}" type="datetimeFigureOut">
              <a:rPr lang="en-US" noProof="0" smtClean="0"/>
              <a:pPr/>
              <a:t>11/24/2020</a:t>
            </a:fld>
            <a:endParaRPr lang="en-US" noProof="0" dirty="0"/>
          </a:p>
        </p:txBody>
      </p:sp>
      <p:sp>
        <p:nvSpPr>
          <p:cNvPr id="5" name="Footer Placeholder 4"/>
          <p:cNvSpPr>
            <a:spLocks noGrp="1"/>
          </p:cNvSpPr>
          <p:nvPr>
            <p:ph type="ftr" sz="quarter" idx="3"/>
          </p:nvPr>
        </p:nvSpPr>
        <p:spPr>
          <a:xfrm>
            <a:off x="1294364" y="6339730"/>
            <a:ext cx="5938836" cy="309201"/>
          </a:xfrm>
          <a:prstGeom prst="rect">
            <a:avLst/>
          </a:prstGeom>
        </p:spPr>
        <p:txBody>
          <a:bodyPr vert="horz" lIns="91440" tIns="45720" rIns="91440" bIns="45720" rtlCol="0" anchor="ctr"/>
          <a:lstStyle>
            <a:lvl1pPr algn="l">
              <a:defRPr sz="1000">
                <a:solidFill>
                  <a:schemeClr val="bg1"/>
                </a:solidFill>
              </a:defRPr>
            </a:lvl1pPr>
          </a:lstStyle>
          <a:p>
            <a:r>
              <a:rPr lang="en-US" noProof="0" dirty="0"/>
              <a:t>Add Footer Here</a:t>
            </a:r>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8758705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7" r:id="rId7"/>
    <p:sldLayoutId id="2147483691" r:id="rId8"/>
    <p:sldLayoutId id="2147483692" r:id="rId9"/>
    <p:sldLayoutId id="2147483696" r:id="rId10"/>
    <p:sldLayoutId id="2147483693" r:id="rId11"/>
    <p:sldLayoutId id="2147483698" r:id="rId12"/>
  </p:sldLayoutIdLst>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4.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3.png"/><Relationship Id="rId5" Type="http://schemas.openxmlformats.org/officeDocument/2006/relationships/image" Target="../media/image5.jpe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media3.m4a"/><Relationship Id="rId7" Type="http://schemas.openxmlformats.org/officeDocument/2006/relationships/image" Target="../media/image3.png"/><Relationship Id="rId2" Type="http://schemas.microsoft.com/office/2007/relationships/media" Target="../media/media3.m4a"/><Relationship Id="rId1" Type="http://schemas.openxmlformats.org/officeDocument/2006/relationships/tags" Target="../tags/tag1.xml"/><Relationship Id="rId6" Type="http://schemas.openxmlformats.org/officeDocument/2006/relationships/image" Target="../media/image6.png"/><Relationship Id="rId5" Type="http://schemas.openxmlformats.org/officeDocument/2006/relationships/notesSlide" Target="../notesSlides/notesSlide3.xml"/><Relationship Id="rId4"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media4.m4a"/><Relationship Id="rId7" Type="http://schemas.openxmlformats.org/officeDocument/2006/relationships/image" Target="../media/image3.png"/><Relationship Id="rId2" Type="http://schemas.microsoft.com/office/2007/relationships/media" Target="../media/media4.m4a"/><Relationship Id="rId1" Type="http://schemas.openxmlformats.org/officeDocument/2006/relationships/tags" Target="../tags/tag2.xml"/><Relationship Id="rId6" Type="http://schemas.openxmlformats.org/officeDocument/2006/relationships/image" Target="../media/image7.png"/><Relationship Id="rId5" Type="http://schemas.openxmlformats.org/officeDocument/2006/relationships/notesSlide" Target="../notesSlides/notesSlide4.xml"/><Relationship Id="rId4"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8" Type="http://schemas.openxmlformats.org/officeDocument/2006/relationships/diagramColors" Target="../diagrams/colors1.xml"/><Relationship Id="rId13" Type="http://schemas.openxmlformats.org/officeDocument/2006/relationships/diagramColors" Target="../diagrams/colors2.xml"/><Relationship Id="rId3" Type="http://schemas.openxmlformats.org/officeDocument/2006/relationships/slideLayout" Target="../slideLayouts/slideLayout8.xml"/><Relationship Id="rId7" Type="http://schemas.openxmlformats.org/officeDocument/2006/relationships/diagramQuickStyle" Target="../diagrams/quickStyle1.xml"/><Relationship Id="rId12" Type="http://schemas.openxmlformats.org/officeDocument/2006/relationships/diagramQuickStyle" Target="../diagrams/quickStyle2.xml"/><Relationship Id="rId2" Type="http://schemas.openxmlformats.org/officeDocument/2006/relationships/audio" Target="../media/media5.m4a"/><Relationship Id="rId16" Type="http://schemas.openxmlformats.org/officeDocument/2006/relationships/image" Target="../media/image4.png"/><Relationship Id="rId1" Type="http://schemas.microsoft.com/office/2007/relationships/media" Target="../media/media5.m4a"/><Relationship Id="rId6" Type="http://schemas.openxmlformats.org/officeDocument/2006/relationships/diagramLayout" Target="../diagrams/layout1.xml"/><Relationship Id="rId11" Type="http://schemas.openxmlformats.org/officeDocument/2006/relationships/diagramLayout" Target="../diagrams/layout2.xml"/><Relationship Id="rId5" Type="http://schemas.openxmlformats.org/officeDocument/2006/relationships/diagramData" Target="../diagrams/data1.xml"/><Relationship Id="rId15" Type="http://schemas.openxmlformats.org/officeDocument/2006/relationships/image" Target="../media/image3.png"/><Relationship Id="rId10" Type="http://schemas.openxmlformats.org/officeDocument/2006/relationships/diagramData" Target="../diagrams/data2.xml"/><Relationship Id="rId4" Type="http://schemas.openxmlformats.org/officeDocument/2006/relationships/notesSlide" Target="../notesSlides/notesSlide5.xml"/><Relationship Id="rId9" Type="http://schemas.microsoft.com/office/2007/relationships/diagramDrawing" Target="../diagrams/drawing1.xml"/><Relationship Id="rId14" Type="http://schemas.microsoft.com/office/2007/relationships/diagramDrawing" Target="../diagrams/drawing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ee the source ima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01011" y="152820"/>
            <a:ext cx="1700934" cy="1700934"/>
          </a:xfrm>
          <a:prstGeom prst="rect">
            <a:avLst/>
          </a:prstGeom>
          <a:noFill/>
          <a:extLst>
            <a:ext uri="{909E8E84-426E-40DD-AFC4-6F175D3DCCD1}">
              <a14:hiddenFill xmlns:a14="http://schemas.microsoft.com/office/drawing/2010/main">
                <a:solidFill>
                  <a:srgbClr val="FFFFFF"/>
                </a:solidFill>
              </a14:hiddenFill>
            </a:ext>
          </a:extLst>
        </p:spPr>
      </p:pic>
      <p:sp>
        <p:nvSpPr>
          <p:cNvPr id="2" name="Content Placeholder 1"/>
          <p:cNvSpPr>
            <a:spLocks noGrp="1"/>
          </p:cNvSpPr>
          <p:nvPr>
            <p:ph sz="half" idx="1"/>
          </p:nvPr>
        </p:nvSpPr>
        <p:spPr>
          <a:xfrm>
            <a:off x="421178" y="2161853"/>
            <a:ext cx="5516213" cy="3806685"/>
          </a:xfrm>
        </p:spPr>
        <p:style>
          <a:lnRef idx="2">
            <a:schemeClr val="accent4"/>
          </a:lnRef>
          <a:fillRef idx="1">
            <a:schemeClr val="lt1"/>
          </a:fillRef>
          <a:effectRef idx="0">
            <a:schemeClr val="accent4"/>
          </a:effectRef>
          <a:fontRef idx="minor">
            <a:schemeClr val="dk1"/>
          </a:fontRef>
        </p:style>
        <p:txBody>
          <a:bodyPr>
            <a:normAutofit fontScale="77500" lnSpcReduction="20000"/>
          </a:bodyPr>
          <a:lstStyle/>
          <a:p>
            <a:pPr marL="0" lvl="0" indent="0">
              <a:buNone/>
            </a:pPr>
            <a:r>
              <a:rPr lang="en-GB" sz="3200" dirty="0">
                <a:solidFill>
                  <a:prstClr val="black"/>
                </a:solidFill>
              </a:rPr>
              <a:t>Teachers actively seeking opportunities for new insights to:</a:t>
            </a:r>
          </a:p>
          <a:p>
            <a:r>
              <a:rPr lang="en-GB" sz="3200" dirty="0">
                <a:solidFill>
                  <a:prstClr val="black"/>
                </a:solidFill>
              </a:rPr>
              <a:t>expect these to influence their practice</a:t>
            </a:r>
          </a:p>
          <a:p>
            <a:r>
              <a:rPr lang="en-GB" sz="3200" dirty="0">
                <a:solidFill>
                  <a:prstClr val="black"/>
                </a:solidFill>
              </a:rPr>
              <a:t>be involved in a more social process of shared reflection and evaluation </a:t>
            </a:r>
          </a:p>
          <a:p>
            <a:r>
              <a:rPr lang="en-GB" sz="3200" dirty="0">
                <a:solidFill>
                  <a:prstClr val="black"/>
                </a:solidFill>
              </a:rPr>
              <a:t>challenge the status quo as required</a:t>
            </a:r>
          </a:p>
          <a:p>
            <a:r>
              <a:rPr lang="en-GB" sz="3200" dirty="0">
                <a:solidFill>
                  <a:prstClr val="black"/>
                </a:solidFill>
              </a:rPr>
              <a:t>be willing to look favourably on necessary changes</a:t>
            </a:r>
          </a:p>
          <a:p>
            <a:pPr marL="0" indent="0">
              <a:buNone/>
            </a:pPr>
            <a:endParaRPr lang="cy-GB" dirty="0"/>
          </a:p>
        </p:txBody>
      </p:sp>
      <p:sp>
        <p:nvSpPr>
          <p:cNvPr id="4" name="Content Placeholder 3"/>
          <p:cNvSpPr>
            <a:spLocks noGrp="1"/>
          </p:cNvSpPr>
          <p:nvPr>
            <p:ph sz="half" idx="2"/>
          </p:nvPr>
        </p:nvSpPr>
        <p:spPr>
          <a:xfrm>
            <a:off x="6258679" y="2168318"/>
            <a:ext cx="5539852" cy="3800220"/>
          </a:xfrm>
        </p:spPr>
        <p:style>
          <a:lnRef idx="2">
            <a:schemeClr val="accent1"/>
          </a:lnRef>
          <a:fillRef idx="1">
            <a:schemeClr val="lt1"/>
          </a:fillRef>
          <a:effectRef idx="0">
            <a:schemeClr val="accent1"/>
          </a:effectRef>
          <a:fontRef idx="minor">
            <a:schemeClr val="dk1"/>
          </a:fontRef>
        </p:style>
        <p:txBody>
          <a:bodyPr>
            <a:normAutofit fontScale="77500" lnSpcReduction="20000"/>
          </a:bodyPr>
          <a:lstStyle/>
          <a:p>
            <a:pPr marL="0" lvl="0" indent="0">
              <a:buNone/>
            </a:pPr>
            <a:r>
              <a:rPr lang="cy-GB" sz="3000" dirty="0">
                <a:solidFill>
                  <a:prstClr val="black"/>
                </a:solidFill>
              </a:rPr>
              <a:t>Athrawon sydd wrthi’n chwilio am gyfleoedd i gael mewnwelediadau newydd ac yn:</a:t>
            </a:r>
          </a:p>
          <a:p>
            <a:pPr lvl="0"/>
            <a:r>
              <a:rPr lang="cy-GB" sz="3000" dirty="0">
                <a:solidFill>
                  <a:prstClr val="black"/>
                </a:solidFill>
              </a:rPr>
              <a:t>disgwyl i’r rhain ddylanwadu ar eu harfer</a:t>
            </a:r>
          </a:p>
          <a:p>
            <a:pPr lvl="0"/>
            <a:r>
              <a:rPr lang="cy-GB" sz="3000" dirty="0">
                <a:solidFill>
                  <a:prstClr val="black"/>
                </a:solidFill>
              </a:rPr>
              <a:t>ymwneud â phroses mwy cymdeithasol o fyfyrio a gwerthuso a rennir </a:t>
            </a:r>
          </a:p>
          <a:p>
            <a:pPr lvl="0"/>
            <a:r>
              <a:rPr lang="cy-GB" sz="3000" dirty="0">
                <a:solidFill>
                  <a:prstClr val="black"/>
                </a:solidFill>
              </a:rPr>
              <a:t>herio’r sefyllfa sydd ohoni yn ôl y gofyn</a:t>
            </a:r>
          </a:p>
          <a:p>
            <a:pPr lvl="0"/>
            <a:r>
              <a:rPr lang="cy-GB" sz="3000" dirty="0">
                <a:solidFill>
                  <a:prstClr val="black"/>
                </a:solidFill>
              </a:rPr>
              <a:t>barod i edrych yn ffafriol ar newidiadau angenrheidiol</a:t>
            </a:r>
            <a:endParaRPr lang="cy-GB" sz="3000" dirty="0">
              <a:solidFill>
                <a:srgbClr val="FF0000"/>
              </a:solidFill>
            </a:endParaRPr>
          </a:p>
          <a:p>
            <a:endParaRPr lang="en-GB" dirty="0"/>
          </a:p>
        </p:txBody>
      </p:sp>
      <p:sp>
        <p:nvSpPr>
          <p:cNvPr id="3" name="Title 2"/>
          <p:cNvSpPr>
            <a:spLocks noGrp="1"/>
          </p:cNvSpPr>
          <p:nvPr>
            <p:ph type="title"/>
          </p:nvPr>
        </p:nvSpPr>
        <p:spPr>
          <a:xfrm>
            <a:off x="1135753" y="582450"/>
            <a:ext cx="9603275" cy="1049235"/>
          </a:xfrm>
        </p:spPr>
        <p:txBody>
          <a:bodyPr>
            <a:normAutofit/>
          </a:bodyPr>
          <a:lstStyle/>
          <a:p>
            <a:r>
              <a:rPr lang="en-GB" sz="2800" dirty="0"/>
              <a:t>Transformative model       </a:t>
            </a:r>
            <a:r>
              <a:rPr lang="en-GB" sz="2800" dirty="0" smtClean="0"/>
              <a:t>Model</a:t>
            </a:r>
            <a:r>
              <a:rPr lang="en-GB" sz="2800" dirty="0" smtClean="0"/>
              <a:t> </a:t>
            </a:r>
            <a:r>
              <a:rPr lang="en-GB" sz="2800" dirty="0"/>
              <a:t>Trawsnewidiol </a:t>
            </a:r>
            <a:endParaRPr lang="cy-GB" sz="2800"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71300" y="6337300"/>
            <a:ext cx="304800" cy="304800"/>
          </a:xfrm>
          <a:prstGeom prst="rect">
            <a:avLst/>
          </a:prstGeom>
        </p:spPr>
      </p:pic>
    </p:spTree>
    <p:extLst>
      <p:ext uri="{BB962C8B-B14F-4D97-AF65-F5344CB8AC3E}">
        <p14:creationId xmlns:p14="http://schemas.microsoft.com/office/powerpoint/2010/main" val="3452263514"/>
      </p:ext>
    </p:extLst>
  </p:cSld>
  <p:clrMapOvr>
    <a:masterClrMapping/>
  </p:clrMapOvr>
  <mc:AlternateContent xmlns:mc="http://schemas.openxmlformats.org/markup-compatibility/2006" xmlns:p14="http://schemas.microsoft.com/office/powerpoint/2010/main">
    <mc:Choice Requires="p14">
      <p:transition spd="slow" p14:dur="2000" advTm="60846"/>
    </mc:Choice>
    <mc:Fallback xmlns="">
      <p:transition spd="slow" advTm="608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2297719" y="259411"/>
            <a:ext cx="8229600" cy="1143000"/>
          </a:xfrm>
        </p:spPr>
        <p:txBody>
          <a:bodyPr/>
          <a:lstStyle/>
          <a:p>
            <a:r>
              <a:rPr lang="en-GB" dirty="0" err="1"/>
              <a:t>Yr</a:t>
            </a:r>
            <a:r>
              <a:rPr lang="en-GB" dirty="0"/>
              <a:t> </a:t>
            </a:r>
            <a:r>
              <a:rPr lang="en-GB" dirty="0" err="1"/>
              <a:t>Ysgol</a:t>
            </a:r>
            <a:r>
              <a:rPr lang="en-GB" dirty="0"/>
              <a:t> </a:t>
            </a:r>
            <a:r>
              <a:rPr lang="en-GB" dirty="0" err="1"/>
              <a:t>fel</a:t>
            </a:r>
            <a:r>
              <a:rPr lang="en-GB" dirty="0"/>
              <a:t> </a:t>
            </a:r>
            <a:r>
              <a:rPr lang="en-GB" dirty="0" err="1"/>
              <a:t>Sefydliad</a:t>
            </a:r>
            <a:r>
              <a:rPr lang="en-GB" dirty="0"/>
              <a:t> </a:t>
            </a:r>
            <a:r>
              <a:rPr lang="en-GB" dirty="0" err="1"/>
              <a:t>sy’n</a:t>
            </a:r>
            <a:r>
              <a:rPr lang="en-GB" dirty="0"/>
              <a:t> </a:t>
            </a:r>
            <a:r>
              <a:rPr lang="en-GB" dirty="0" err="1"/>
              <a:t>Dysgu</a:t>
            </a:r>
            <a:endParaRPr lang="cy-GB" dirty="0"/>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90949" y="1605073"/>
            <a:ext cx="6740436" cy="4493624"/>
          </a:xfrm>
          <a:prstGeom prst="rect">
            <a:avLst/>
          </a:prstGeom>
        </p:spPr>
      </p:pic>
      <p:pic>
        <p:nvPicPr>
          <p:cNvPr id="4" name="Picture 2" descr="See the source imag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401011" y="152820"/>
            <a:ext cx="1700934" cy="1700934"/>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71300" y="6337300"/>
            <a:ext cx="304800" cy="304800"/>
          </a:xfrm>
          <a:prstGeom prst="rect">
            <a:avLst/>
          </a:prstGeom>
        </p:spPr>
      </p:pic>
    </p:spTree>
    <p:extLst>
      <p:ext uri="{BB962C8B-B14F-4D97-AF65-F5344CB8AC3E}">
        <p14:creationId xmlns:p14="http://schemas.microsoft.com/office/powerpoint/2010/main" val="576721819"/>
      </p:ext>
    </p:extLst>
  </p:cSld>
  <p:clrMapOvr>
    <a:masterClrMapping/>
  </p:clrMapOvr>
  <mc:AlternateContent xmlns:mc="http://schemas.openxmlformats.org/markup-compatibility/2006" xmlns:p14="http://schemas.microsoft.com/office/powerpoint/2010/main">
    <mc:Choice Requires="p14">
      <p:transition spd="slow" p14:dur="1300" advTm="70477">
        <p14:pan dir="u"/>
      </p:transition>
    </mc:Choice>
    <mc:Fallback xmlns="">
      <p:transition spd="slow" advTm="7047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6"/>
          <a:srcRect l="25211" t="12361" r="26197" b="8226"/>
          <a:stretch/>
        </p:blipFill>
        <p:spPr>
          <a:xfrm>
            <a:off x="2072656" y="174394"/>
            <a:ext cx="7273957" cy="6683606"/>
          </a:xfrm>
          <a:prstGeom prst="rect">
            <a:avLst/>
          </a:prstGeom>
        </p:spPr>
      </p:pic>
      <p:sp>
        <p:nvSpPr>
          <p:cNvPr id="4" name="Right Arrow 3"/>
          <p:cNvSpPr/>
          <p:nvPr/>
        </p:nvSpPr>
        <p:spPr>
          <a:xfrm rot="10800000">
            <a:off x="9045263" y="2279561"/>
            <a:ext cx="1068947" cy="42500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y-GB"/>
          </a:p>
        </p:txBody>
      </p:sp>
      <p:sp>
        <p:nvSpPr>
          <p:cNvPr id="5" name="Right Arrow 4"/>
          <p:cNvSpPr/>
          <p:nvPr/>
        </p:nvSpPr>
        <p:spPr>
          <a:xfrm rot="10800000">
            <a:off x="9045263" y="4981978"/>
            <a:ext cx="1068947" cy="42500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y-GB"/>
          </a:p>
        </p:txBody>
      </p:sp>
      <p:sp>
        <p:nvSpPr>
          <p:cNvPr id="6" name="Right Arrow 5"/>
          <p:cNvSpPr/>
          <p:nvPr/>
        </p:nvSpPr>
        <p:spPr>
          <a:xfrm rot="10800000">
            <a:off x="9045263" y="6360018"/>
            <a:ext cx="1068947" cy="42500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y-GB"/>
          </a:p>
        </p:txBody>
      </p:sp>
      <p:pic>
        <p:nvPicPr>
          <p:cNvPr id="7" name="Picture 2" descr="See the source imag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401011" y="152820"/>
            <a:ext cx="1700934" cy="1700934"/>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671300" y="6337300"/>
            <a:ext cx="304800" cy="304800"/>
          </a:xfrm>
          <a:prstGeom prst="rect">
            <a:avLst/>
          </a:prstGeom>
        </p:spPr>
      </p:pic>
    </p:spTree>
    <p:custDataLst>
      <p:tags r:id="rId1"/>
    </p:custDataLst>
    <p:extLst>
      <p:ext uri="{BB962C8B-B14F-4D97-AF65-F5344CB8AC3E}">
        <p14:creationId xmlns:p14="http://schemas.microsoft.com/office/powerpoint/2010/main" val="2476061676"/>
      </p:ext>
    </p:extLst>
  </p:cSld>
  <p:clrMapOvr>
    <a:masterClrMapping/>
  </p:clrMapOvr>
  <mc:AlternateContent xmlns:mc="http://schemas.openxmlformats.org/markup-compatibility/2006" xmlns:p14="http://schemas.microsoft.com/office/powerpoint/2010/main">
    <mc:Choice Requires="p14">
      <p:transition spd="slow" p14:dur="1300" advTm="62056">
        <p14:pan dir="u"/>
      </p:transition>
    </mc:Choice>
    <mc:Fallback xmlns="">
      <p:transition spd="slow" advTm="6205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2"/>
                </p:tgtEl>
              </p:cMediaNode>
            </p:audio>
          </p:childTnLst>
        </p:cTn>
      </p:par>
    </p:tnLst>
    <p:bldLst>
      <p:bldP spid="4" grpId="0" animBg="1"/>
      <p:bldP spid="5" grpId="0" animBg="1"/>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6"/>
          <a:srcRect l="23943" t="18873" r="25211" b="14239"/>
          <a:stretch/>
        </p:blipFill>
        <p:spPr>
          <a:xfrm>
            <a:off x="2126201" y="416591"/>
            <a:ext cx="7574663" cy="5602312"/>
          </a:xfrm>
          <a:prstGeom prst="rect">
            <a:avLst/>
          </a:prstGeom>
        </p:spPr>
      </p:pic>
      <p:sp>
        <p:nvSpPr>
          <p:cNvPr id="4" name="Right Arrow 3"/>
          <p:cNvSpPr/>
          <p:nvPr/>
        </p:nvSpPr>
        <p:spPr>
          <a:xfrm rot="10800000">
            <a:off x="9428524" y="5072306"/>
            <a:ext cx="1068947" cy="42500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y-GB"/>
          </a:p>
        </p:txBody>
      </p:sp>
      <p:sp>
        <p:nvSpPr>
          <p:cNvPr id="5" name="Right Arrow 4"/>
          <p:cNvSpPr/>
          <p:nvPr/>
        </p:nvSpPr>
        <p:spPr>
          <a:xfrm rot="10800000">
            <a:off x="9428523" y="5545605"/>
            <a:ext cx="1068947" cy="42500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y-GB"/>
          </a:p>
        </p:txBody>
      </p:sp>
      <p:pic>
        <p:nvPicPr>
          <p:cNvPr id="6" name="Picture 2" descr="See the source imag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401011" y="152820"/>
            <a:ext cx="1700934" cy="1700934"/>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671300" y="6337300"/>
            <a:ext cx="304800" cy="304800"/>
          </a:xfrm>
          <a:prstGeom prst="rect">
            <a:avLst/>
          </a:prstGeom>
        </p:spPr>
      </p:pic>
    </p:spTree>
    <p:custDataLst>
      <p:tags r:id="rId1"/>
    </p:custDataLst>
    <p:extLst>
      <p:ext uri="{BB962C8B-B14F-4D97-AF65-F5344CB8AC3E}">
        <p14:creationId xmlns:p14="http://schemas.microsoft.com/office/powerpoint/2010/main" val="3876730983"/>
      </p:ext>
    </p:extLst>
  </p:cSld>
  <p:clrMapOvr>
    <a:masterClrMapping/>
  </p:clrMapOvr>
  <mc:AlternateContent xmlns:mc="http://schemas.openxmlformats.org/markup-compatibility/2006" xmlns:p14="http://schemas.microsoft.com/office/powerpoint/2010/main">
    <mc:Choice Requires="p14">
      <p:transition spd="slow" p14:dur="1300" advTm="43886">
        <p14:pan dir="u"/>
      </p:transition>
    </mc:Choice>
    <mc:Fallback xmlns="">
      <p:transition spd="slow" advTm="4388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2"/>
                </p:tgtEl>
              </p:cMediaNode>
            </p:audio>
          </p:childTnLst>
        </p:cTn>
      </p:par>
    </p:tnLst>
    <p:bldLst>
      <p:bldP spid="4" grpId="0" animBg="1"/>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71369" y="104887"/>
            <a:ext cx="10375751" cy="646331"/>
          </a:xfrm>
          <a:prstGeom prst="rect">
            <a:avLst/>
          </a:prstGeom>
        </p:spPr>
        <p:txBody>
          <a:bodyPr wrap="square">
            <a:spAutoFit/>
          </a:bodyPr>
          <a:lstStyle/>
          <a:p>
            <a:pPr algn="ctr"/>
            <a:r>
              <a:rPr lang="cy-GB" sz="3600" b="1" dirty="0"/>
              <a:t>CDP MDaPh/ AOLE PLCs</a:t>
            </a:r>
            <a:endParaRPr lang="en-GB" sz="3600" b="1" dirty="0"/>
          </a:p>
        </p:txBody>
      </p:sp>
      <p:graphicFrame>
        <p:nvGraphicFramePr>
          <p:cNvPr id="3" name="Diagram 2"/>
          <p:cNvGraphicFramePr/>
          <p:nvPr>
            <p:extLst>
              <p:ext uri="{D42A27DB-BD31-4B8C-83A1-F6EECF244321}">
                <p14:modId xmlns:p14="http://schemas.microsoft.com/office/powerpoint/2010/main" val="856911915"/>
              </p:ext>
            </p:extLst>
          </p:nvPr>
        </p:nvGraphicFramePr>
        <p:xfrm>
          <a:off x="460879" y="4055372"/>
          <a:ext cx="10727903" cy="203938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aphicFrame>
        <p:nvGraphicFramePr>
          <p:cNvPr id="4" name="Diagram 3"/>
          <p:cNvGraphicFramePr/>
          <p:nvPr>
            <p:extLst>
              <p:ext uri="{D42A27DB-BD31-4B8C-83A1-F6EECF244321}">
                <p14:modId xmlns:p14="http://schemas.microsoft.com/office/powerpoint/2010/main" val="3512453513"/>
              </p:ext>
            </p:extLst>
          </p:nvPr>
        </p:nvGraphicFramePr>
        <p:xfrm>
          <a:off x="341194" y="1158240"/>
          <a:ext cx="11702955" cy="2080260"/>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pic>
        <p:nvPicPr>
          <p:cNvPr id="5" name="Picture 2" descr="See the source imag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401011" y="152820"/>
            <a:ext cx="1700934" cy="1700934"/>
          </a:xfrm>
          <a:prstGeom prst="rect">
            <a:avLst/>
          </a:prstGeom>
          <a:noFill/>
          <a:extLst>
            <a:ext uri="{909E8E84-426E-40DD-AFC4-6F175D3DCCD1}">
              <a14:hiddenFill xmlns:a14="http://schemas.microsoft.com/office/drawing/2010/main">
                <a:solidFill>
                  <a:srgbClr val="FFFFFF"/>
                </a:solidFill>
              </a14:hiddenFill>
            </a:ext>
          </a:extLst>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1671300" y="6337300"/>
            <a:ext cx="304800" cy="304800"/>
          </a:xfrm>
          <a:prstGeom prst="rect">
            <a:avLst/>
          </a:prstGeom>
        </p:spPr>
      </p:pic>
    </p:spTree>
    <p:extLst>
      <p:ext uri="{BB962C8B-B14F-4D97-AF65-F5344CB8AC3E}">
        <p14:creationId xmlns:p14="http://schemas.microsoft.com/office/powerpoint/2010/main" val="4019111497"/>
      </p:ext>
    </p:extLst>
  </p:cSld>
  <p:clrMapOvr>
    <a:masterClrMapping/>
  </p:clrMapOvr>
  <mc:AlternateContent xmlns:mc="http://schemas.openxmlformats.org/markup-compatibility/2006" xmlns:p14="http://schemas.microsoft.com/office/powerpoint/2010/main">
    <mc:Choice Requires="p14">
      <p:transition spd="slow" p14:dur="2000" advTm="113918"/>
    </mc:Choice>
    <mc:Fallback xmlns="">
      <p:transition spd="slow" advTm="1139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See the source ima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01011" y="152820"/>
            <a:ext cx="1700934" cy="170093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906436" y="804519"/>
            <a:ext cx="9603275" cy="1049235"/>
          </a:xfrm>
        </p:spPr>
        <p:txBody>
          <a:bodyPr/>
          <a:lstStyle/>
          <a:p>
            <a:r>
              <a:rPr lang="cy-GB" dirty="0" smtClean="0"/>
              <a:t>Parodrwydd I newid </a:t>
            </a:r>
            <a:r>
              <a:rPr lang="en-GB" dirty="0" smtClean="0"/>
              <a:t>/ </a:t>
            </a:r>
            <a:r>
              <a:rPr lang="en-GB" dirty="0" smtClean="0"/>
              <a:t>Be prepared </a:t>
            </a:r>
            <a:r>
              <a:rPr lang="en-GB" dirty="0"/>
              <a:t>to adjust</a:t>
            </a:r>
          </a:p>
        </p:txBody>
      </p:sp>
      <p:sp>
        <p:nvSpPr>
          <p:cNvPr id="3" name="Text Placeholder 2"/>
          <p:cNvSpPr>
            <a:spLocks noGrp="1"/>
          </p:cNvSpPr>
          <p:nvPr>
            <p:ph type="body" sz="quarter" idx="12"/>
          </p:nvPr>
        </p:nvSpPr>
        <p:spPr>
          <a:xfrm>
            <a:off x="495300" y="2155371"/>
            <a:ext cx="11480800" cy="3797713"/>
          </a:xfrm>
        </p:spPr>
        <p:txBody>
          <a:bodyPr>
            <a:normAutofit fontScale="32500" lnSpcReduction="20000"/>
          </a:bodyPr>
          <a:lstStyle/>
          <a:p>
            <a:r>
              <a:rPr lang="cy-GB" dirty="0" smtClean="0"/>
              <a:t>Penderfynon i addasu’r adnoddau i gynnwys llai o opsiynau ond i barhau i ddarparu ymreolaeth i ddisgyblion fod yn greadigol ac i gyflwyno gwaith ymarferol oedd yn mynd tu hwnt i’r hyn oedd yn cael ei gyflwyno mewn gwersi ‘traddodiadol’.  Profodd hyn i fod yn llwyddiant gyda’r disgyblion yn cynhyrchu gwaith o ansawdd amrywiol ond yn ymwneud yn fwy gyda’r tasgau a rhoi cynnig arnynt gyda hyder a’r awydd i wella</a:t>
            </a:r>
            <a:r>
              <a:rPr lang="en-GB" dirty="0" smtClean="0"/>
              <a:t>.</a:t>
            </a:r>
          </a:p>
          <a:p>
            <a:endParaRPr lang="en-GB" dirty="0"/>
          </a:p>
          <a:p>
            <a:r>
              <a:rPr lang="en-GB" dirty="0"/>
              <a:t>We decided to adapt the resources to include fewer options but to continue to provide autonomy for pupils to be creative and to introduce practical work that went beyond what was presented in 'traditional' lessons. </a:t>
            </a:r>
            <a:r>
              <a:rPr lang="en-GB" dirty="0" smtClean="0"/>
              <a:t> This </a:t>
            </a:r>
            <a:r>
              <a:rPr lang="en-GB" dirty="0"/>
              <a:t>proved to be a success with pupils generating work of varying quality but more involved in the tasks and trying them with confidence and the desire to improve.</a:t>
            </a:r>
          </a:p>
          <a:p>
            <a:endParaRPr lang="en-GB" dirty="0"/>
          </a:p>
          <a:p>
            <a:endParaRPr lang="en-GB"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71300" y="6337300"/>
            <a:ext cx="304800" cy="304800"/>
          </a:xfrm>
          <a:prstGeom prst="rect">
            <a:avLst/>
          </a:prstGeom>
        </p:spPr>
      </p:pic>
    </p:spTree>
    <p:extLst>
      <p:ext uri="{BB962C8B-B14F-4D97-AF65-F5344CB8AC3E}">
        <p14:creationId xmlns:p14="http://schemas.microsoft.com/office/powerpoint/2010/main" val="490871424"/>
      </p:ext>
    </p:extLst>
  </p:cSld>
  <p:clrMapOvr>
    <a:masterClrMapping/>
  </p:clrMapOvr>
  <mc:AlternateContent xmlns:mc="http://schemas.openxmlformats.org/markup-compatibility/2006" xmlns:p14="http://schemas.microsoft.com/office/powerpoint/2010/main">
    <mc:Choice Requires="p14">
      <p:transition spd="slow" p14:dur="2000" advTm="106576"/>
    </mc:Choice>
    <mc:Fallback xmlns="">
      <p:transition spd="slow" advTm="1065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2.8|4.2|3.4"/>
</p:tagLst>
</file>

<file path=ppt/tags/tag2.xml><?xml version="1.0" encoding="utf-8"?>
<p:tagLst xmlns:a="http://schemas.openxmlformats.org/drawingml/2006/main" xmlns:r="http://schemas.openxmlformats.org/officeDocument/2006/relationships" xmlns:p="http://schemas.openxmlformats.org/presentationml/2006/main">
  <p:tag name="TIMING" val="|8.5|5.3"/>
</p:tagLst>
</file>

<file path=ppt/theme/theme1.xml><?xml version="1.0" encoding="utf-8"?>
<a:theme xmlns:a="http://schemas.openxmlformats.org/drawingml/2006/main" name="Gallery">
  <a:themeElements>
    <a:clrScheme name="Custom 10">
      <a:dk1>
        <a:sysClr val="windowText" lastClr="000000"/>
      </a:dk1>
      <a:lt1>
        <a:sysClr val="window" lastClr="FFFFFF"/>
      </a:lt1>
      <a:dk2>
        <a:srgbClr val="454545"/>
      </a:dk2>
      <a:lt2>
        <a:srgbClr val="DFDBD5"/>
      </a:lt2>
      <a:accent1>
        <a:srgbClr val="B71E42"/>
      </a:accent1>
      <a:accent2>
        <a:srgbClr val="84582C"/>
      </a:accent2>
      <a:accent3>
        <a:srgbClr val="002060"/>
      </a:accent3>
      <a:accent4>
        <a:srgbClr val="586EA6"/>
      </a:accent4>
      <a:accent5>
        <a:srgbClr val="586EA6"/>
      </a:accent5>
      <a:accent6>
        <a:srgbClr val="6892A0"/>
      </a:accent6>
      <a:hlink>
        <a:srgbClr val="B71E42"/>
      </a:hlink>
      <a:folHlink>
        <a:srgbClr val="586EA6"/>
      </a:folHlink>
    </a:clrScheme>
    <a:fontScheme name="Default">
      <a:majorFont>
        <a:latin typeface="Gill Sans MT"/>
        <a:ea typeface=""/>
        <a:cs typeface=""/>
      </a:majorFont>
      <a:minorFont>
        <a:latin typeface="Gill Sans MT"/>
        <a:ea typeface=""/>
        <a:cs typeface=""/>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43000" r="43000" b="100000"/>
          </a:path>
        </a:gradFill>
      </a:bgFillStyleLst>
    </a:fmtScheme>
  </a:themeElements>
  <a:objectDefaults>
    <a:spDef>
      <a:spPr>
        <a:solidFill>
          <a:srgbClr val="B71E42"/>
        </a:solidFill>
        <a:ln>
          <a:noFill/>
        </a:ln>
      </a:spPr>
      <a:bodyPr rtlCol="0" anchor="ctr"/>
      <a:lstStyle>
        <a:defPPr algn="ctr">
          <a:defRPr/>
        </a:defPPr>
      </a:lstStyle>
      <a:style>
        <a:lnRef idx="3">
          <a:schemeClr val="lt1"/>
        </a:lnRef>
        <a:fillRef idx="1">
          <a:schemeClr val="accent1"/>
        </a:fillRef>
        <a:effectRef idx="1">
          <a:schemeClr val="accent1"/>
        </a:effectRef>
        <a:fontRef idx="minor">
          <a:schemeClr val="lt1"/>
        </a:fontRef>
      </a:style>
    </a:spDef>
    <a:lnDef>
      <a:spPr>
        <a:ln w="31750"/>
      </a:spPr>
      <a:bodyPr/>
      <a:lstStyle/>
      <a:style>
        <a:lnRef idx="3">
          <a:schemeClr val="accent1"/>
        </a:lnRef>
        <a:fillRef idx="0">
          <a:schemeClr val="accent1"/>
        </a:fillRef>
        <a:effectRef idx="2">
          <a:schemeClr val="accent1"/>
        </a:effectRef>
        <a:fontRef idx="minor">
          <a:schemeClr val="tx1"/>
        </a:fontRef>
      </a:style>
    </a:lnDef>
  </a:objectDefaults>
  <a:extraClrSchemeLst/>
  <a:extLst>
    <a:ext uri="{05A4C25C-085E-4340-85A3-A5531E510DB2}">
      <thm15:themeFamily xmlns:thm15="http://schemas.microsoft.com/office/thememl/2012/main" name="TF66921596_My invention presentation_AAS_v5" id="{87E5ADC5-22B1-48B6-A377-CC62C9F76903}" vid="{35D6D025-A430-4CAD-B81F-81678F6B39C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4.xml.rels>&#65279;<?xml version="1.0" encoding="utf-8"?><Relationships xmlns="http://schemas.openxmlformats.org/package/2006/relationships"><Relationship Type="http://schemas.openxmlformats.org/officeDocument/2006/relationships/customXmlProps" Target="/customXML/itemProps4.xml" Id="Rd3c4172d526e4b2384ade4b889302c76" /></Relationships>
</file>

<file path=customXML/item4.xml><?xml version="1.0" encoding="utf-8"?>
<metadata xmlns="http://www.objective.com/ecm/document/metadata/FF3C5B18883D4E21973B57C2EEED7FD1" version="1.0.0">
  <systemFields>
    <field name="Objective-Id">
      <value order="0">A32431843</value>
    </field>
    <field name="Objective-Title">
      <value order="0">Presentation/Cyflwyniad - Rhonwen Morris (Ysgol y Preseli)</value>
    </field>
    <field name="Objective-Description">
      <value order="0"/>
    </field>
    <field name="Objective-CreationStamp">
      <value order="0">2020-11-30T09:44:14Z</value>
    </field>
    <field name="Objective-IsApproved">
      <value order="0">false</value>
    </field>
    <field name="Objective-IsPublished">
      <value order="0">false</value>
    </field>
    <field name="Objective-DatePublished">
      <value order="0"/>
    </field>
    <field name="Objective-ModificationStamp">
      <value order="0">2020-11-30T09:53:54Z</value>
    </field>
    <field name="Objective-Owner">
      <value order="0">Clarke, Lisa (EPS - PLPL)</value>
    </field>
    <field name="Objective-Path">
      <value order="0">Objective Global Folder:Business File Plan:Education &amp; Public Services (EPS):Education &amp; Public Services (EPS) - Education - Pedagogy, Leadership and Professional Learning:1 - Save:Professional Learning &amp; Schools as Learning Organisations:Professional Learning  - Pioneer Events - 2015-2020:Virtual Events Programme - Autumn Term 2020</value>
    </field>
    <field name="Objective-Parent">
      <value order="0">Virtual Events Programme - Autumn Term 2020</value>
    </field>
    <field name="Objective-State">
      <value order="0">Being Drafted</value>
    </field>
    <field name="Objective-VersionId">
      <value order="0">vA64384476</value>
    </field>
    <field name="Objective-Version">
      <value order="0">0.1</value>
    </field>
    <field name="Objective-VersionNumber">
      <value order="0">1</value>
    </field>
    <field name="Objective-VersionComment">
      <value order="0">First version</value>
    </field>
    <field name="Objective-FileNumber">
      <value order="0">qA1330886</value>
    </field>
    <field name="Objective-Classification">
      <value order="0">Official</value>
    </field>
    <field name="Objective-Caveats">
      <value order="0"/>
    </field>
  </systemFields>
  <catalogues>
    <catalogue name="Document Type Catalogue" type="type" ori="id:cA14">
      <field name="Objective-Language">
        <value order="0">English (eng)</value>
      </field>
      <field name="Objective-Date Acquired">
        <value order="0">2020-11-30T00:00:00Z</value>
      </field>
      <field name="Objective-What to Keep">
        <value order="0">No</value>
      </field>
      <field name="Objective-Official Translation">
        <value order="0"/>
      </field>
      <field name="Objective-Connect Creator">
        <value order="0"/>
      </field>
    </catalogue>
  </catalogues>
</metadata>
</file>

<file path=customXML/itemProps4.xml><?xml version="1.0" encoding="utf-8"?>
<ds:datastoreItem xmlns:ds="http://schemas.openxmlformats.org/officeDocument/2006/customXml" ds:itemID="{5745109E-2DDF-40CB-AC2B-FF9B10C90820}">
  <ds:schemaRefs>
    <ds:schemaRef ds:uri="http://www.objective.com/ecm/document/metadata/FF3C5B18883D4E21973B57C2EEED7FD1"/>
  </ds:schemaRefs>
</ds:datastoreItem>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F4BBAB40E04A414A84EE803A6922123C" ma:contentTypeVersion="13" ma:contentTypeDescription="Create a new document." ma:contentTypeScope="" ma:versionID="24580146db00bbb834a2e811afae025d">
  <xsd:schema xmlns:xsd="http://www.w3.org/2001/XMLSchema" xmlns:xs="http://www.w3.org/2001/XMLSchema" xmlns:p="http://schemas.microsoft.com/office/2006/metadata/properties" xmlns:ns3="30a006e0-3b75-4079-89d5-fa5260a470a3" xmlns:ns4="22974b0f-9d25-478f-8814-fe83bf9ede47" targetNamespace="http://schemas.microsoft.com/office/2006/metadata/properties" ma:root="true" ma:fieldsID="60bd0e98711663a68d62f2f5ec4151f2" ns3:_="" ns4:_="">
    <xsd:import namespace="30a006e0-3b75-4079-89d5-fa5260a470a3"/>
    <xsd:import namespace="22974b0f-9d25-478f-8814-fe83bf9ede47"/>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GenerationTime" minOccurs="0"/>
                <xsd:element ref="ns3:MediaServiceEventHashCode" minOccurs="0"/>
                <xsd:element ref="ns3:MediaServiceOCR" minOccurs="0"/>
                <xsd:element ref="ns3:MediaServiceDateTaken" minOccurs="0"/>
                <xsd:element ref="ns3:MediaServiceLocation"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0a006e0-3b75-4079-89d5-fa5260a470a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2974b0f-9d25-478f-8814-fe83bf9ede47"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SharingHintHash" ma:index="20"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MediaServiceKeyPoints xmlns="30a006e0-3b75-4079-89d5-fa5260a470a3" xsi:nil="true"/>
  </documentManagement>
</p:properties>
</file>

<file path=customXml/itemProps1.xml><?xml version="1.0" encoding="utf-8"?>
<ds:datastoreItem xmlns:ds="http://schemas.openxmlformats.org/officeDocument/2006/customXml" ds:itemID="{459C8665-7E41-4E8E-957E-307F6F826AF4}">
  <ds:schemaRefs>
    <ds:schemaRef ds:uri="http://schemas.microsoft.com/sharepoint/v3/contenttype/forms"/>
  </ds:schemaRefs>
</ds:datastoreItem>
</file>

<file path=customXml/itemProps2.xml><?xml version="1.0" encoding="utf-8"?>
<ds:datastoreItem xmlns:ds="http://schemas.openxmlformats.org/officeDocument/2006/customXml" ds:itemID="{95FA75E6-288F-40DA-A644-9A393C203DA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0a006e0-3b75-4079-89d5-fa5260a470a3"/>
    <ds:schemaRef ds:uri="22974b0f-9d25-478f-8814-fe83bf9ede4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A1DB373-C1A1-4924-9AF2-F04368201509}">
  <ds:schemaRefs>
    <ds:schemaRef ds:uri="http://purl.org/dc/elements/1.1/"/>
    <ds:schemaRef ds:uri="http://schemas.microsoft.com/office/2006/metadata/properties"/>
    <ds:schemaRef ds:uri="22974b0f-9d25-478f-8814-fe83bf9ede47"/>
    <ds:schemaRef ds:uri="http://schemas.microsoft.com/office/2006/documentManagement/types"/>
    <ds:schemaRef ds:uri="http://schemas.openxmlformats.org/package/2006/metadata/core-properties"/>
    <ds:schemaRef ds:uri="http://purl.org/dc/dcmitype/"/>
    <ds:schemaRef ds:uri="http://schemas.microsoft.com/office/infopath/2007/PartnerControls"/>
    <ds:schemaRef ds:uri="30a006e0-3b75-4079-89d5-fa5260a470a3"/>
    <ds:schemaRef ds:uri="http://www.w3.org/XML/1998/namespace"/>
    <ds:schemaRef ds:uri="http://purl.org/dc/terms/"/>
  </ds:schemaRefs>
</ds:datastoreItem>
</file>

<file path=docProps/app.xml><?xml version="1.0" encoding="utf-8"?>
<Properties xmlns="http://schemas.openxmlformats.org/officeDocument/2006/extended-properties" xmlns:vt="http://schemas.openxmlformats.org/officeDocument/2006/docPropsVTypes">
  <Template>Facet</Template>
  <TotalTime>0</TotalTime>
  <Words>352</Words>
  <Application>Microsoft Office PowerPoint</Application>
  <PresentationFormat>Widescreen</PresentationFormat>
  <Paragraphs>57</Paragraphs>
  <Slides>6</Slides>
  <Notes>6</Notes>
  <HiddenSlides>0</HiddenSlides>
  <MMClips>6</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vt:i4>
      </vt:variant>
    </vt:vector>
  </HeadingPairs>
  <TitlesOfParts>
    <vt:vector size="10" baseType="lpstr">
      <vt:lpstr>Arial</vt:lpstr>
      <vt:lpstr>Calibri</vt:lpstr>
      <vt:lpstr>Gill Sans MT</vt:lpstr>
      <vt:lpstr>Gallery</vt:lpstr>
      <vt:lpstr>Transformative model       Model Trawsnewidiol </vt:lpstr>
      <vt:lpstr>Yr Ysgol fel Sefydliad sy’n Dysgu</vt:lpstr>
      <vt:lpstr>PowerPoint Presentation</vt:lpstr>
      <vt:lpstr>PowerPoint Presentation</vt:lpstr>
      <vt:lpstr>PowerPoint Presentation</vt:lpstr>
      <vt:lpstr>Parodrwydd I newid / Be prepared to adjust</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Datblygiad Proffesiynol</dc:title>
  <dc:creator/>
  <cp:lastModifiedBy/>
  <cp:revision>3</cp:revision>
  <dcterms:created xsi:type="dcterms:W3CDTF">2019-06-21T10:06:36Z</dcterms:created>
  <dcterms:modified xsi:type="dcterms:W3CDTF">2020-11-24T12:01:41Z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0x010100F4BBAB40E04A414A84EE803A6922123C</vt:lpwstr>
  </property>
  <property fmtid="{D5CDD505-2E9C-101B-9397-08002B2CF9AE}" pid="3" name="Objective-Id">
    <vt:lpwstr>A32431843</vt:lpwstr>
  </property>
  <property fmtid="{D5CDD505-2E9C-101B-9397-08002B2CF9AE}" pid="4" name="Objective-Title">
    <vt:lpwstr>Presentation/Cyflwyniad - Rhonwen Morris (Ysgol y Preseli)</vt:lpwstr>
  </property>
  <property fmtid="{D5CDD505-2E9C-101B-9397-08002B2CF9AE}" pid="5" name="Objective-Description">
    <vt:lpwstr/>
  </property>
  <property fmtid="{D5CDD505-2E9C-101B-9397-08002B2CF9AE}" pid="6" name="Objective-CreationStamp">
    <vt:filetime>2020-11-30T09:44:14Z</vt:filetime>
  </property>
  <property fmtid="{D5CDD505-2E9C-101B-9397-08002B2CF9AE}" pid="7" name="Objective-IsApproved">
    <vt:bool>false</vt:bool>
  </property>
  <property fmtid="{D5CDD505-2E9C-101B-9397-08002B2CF9AE}" pid="8" name="Objective-IsPublished">
    <vt:bool>false</vt:bool>
  </property>
  <property fmtid="{D5CDD505-2E9C-101B-9397-08002B2CF9AE}" pid="9" name="Objective-DatePublished">
    <vt:lpwstr/>
  </property>
  <property fmtid="{D5CDD505-2E9C-101B-9397-08002B2CF9AE}" pid="10" name="Objective-ModificationStamp">
    <vt:filetime>2020-11-30T09:53:54Z</vt:filetime>
  </property>
  <property fmtid="{D5CDD505-2E9C-101B-9397-08002B2CF9AE}" pid="11" name="Objective-Owner">
    <vt:lpwstr>Clarke, Lisa (EPS - PLPL)</vt:lpwstr>
  </property>
  <property fmtid="{D5CDD505-2E9C-101B-9397-08002B2CF9AE}" pid="12" name="Objective-Path">
    <vt:lpwstr>Objective Global Folder:Business File Plan:Education &amp; Public Services (EPS):Education &amp; Public Services (EPS) - Education - Pedagogy, Leadership and Professional Learning:1 - Save:Professional Learning &amp; Schools as Learning Organisations:Professional Learning  - Pioneer Events - 2015-2020:Virtual Events Programme - Autumn Term 2020</vt:lpwstr>
  </property>
  <property fmtid="{D5CDD505-2E9C-101B-9397-08002B2CF9AE}" pid="13" name="Objective-Parent">
    <vt:lpwstr>Virtual Events Programme - Autumn Term 2020</vt:lpwstr>
  </property>
  <property fmtid="{D5CDD505-2E9C-101B-9397-08002B2CF9AE}" pid="14" name="Objective-State">
    <vt:lpwstr>Being Drafted</vt:lpwstr>
  </property>
  <property fmtid="{D5CDD505-2E9C-101B-9397-08002B2CF9AE}" pid="15" name="Objective-VersionId">
    <vt:lpwstr>vA64384476</vt:lpwstr>
  </property>
  <property fmtid="{D5CDD505-2E9C-101B-9397-08002B2CF9AE}" pid="16" name="Objective-Version">
    <vt:lpwstr>0.1</vt:lpwstr>
  </property>
  <property fmtid="{D5CDD505-2E9C-101B-9397-08002B2CF9AE}" pid="17" name="Objective-VersionNumber">
    <vt:r8>1</vt:r8>
  </property>
  <property fmtid="{D5CDD505-2E9C-101B-9397-08002B2CF9AE}" pid="18" name="Objective-VersionComment">
    <vt:lpwstr>First version</vt:lpwstr>
  </property>
  <property fmtid="{D5CDD505-2E9C-101B-9397-08002B2CF9AE}" pid="19" name="Objective-FileNumber">
    <vt:lpwstr>qA1330886</vt:lpwstr>
  </property>
  <property fmtid="{D5CDD505-2E9C-101B-9397-08002B2CF9AE}" pid="20" name="Objective-Classification">
    <vt:lpwstr>Official</vt:lpwstr>
  </property>
  <property fmtid="{D5CDD505-2E9C-101B-9397-08002B2CF9AE}" pid="21" name="Objective-Caveats">
    <vt:lpwstr/>
  </property>
  <property fmtid="{D5CDD505-2E9C-101B-9397-08002B2CF9AE}" pid="22" name="Objective-Language">
    <vt:lpwstr>English (eng)</vt:lpwstr>
  </property>
  <property fmtid="{D5CDD505-2E9C-101B-9397-08002B2CF9AE}" pid="23" name="Objective-Date Acquired">
    <vt:filetime>2020-11-30T00:00:00Z</vt:filetime>
  </property>
  <property fmtid="{D5CDD505-2E9C-101B-9397-08002B2CF9AE}" pid="24" name="Objective-What to Keep">
    <vt:lpwstr>No</vt:lpwstr>
  </property>
  <property fmtid="{D5CDD505-2E9C-101B-9397-08002B2CF9AE}" pid="25" name="Objective-Official Translation">
    <vt:lpwstr/>
  </property>
  <property fmtid="{D5CDD505-2E9C-101B-9397-08002B2CF9AE}" pid="26" name="Objective-Connect Creator">
    <vt:lpwstr/>
  </property>
</Properties>
</file>