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0.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1.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2.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3.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4.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5.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6.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17.xml" ContentType="application/vnd.openxmlformats-officedocument.theme+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theme/theme18.xml" ContentType="application/vnd.openxmlformats-officedocument.theme+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theme/theme19.xml" ContentType="application/vnd.openxmlformats-officedocument.theme+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theme/theme20.xml" ContentType="application/vnd.openxmlformats-officedocument.theme+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theme/theme21.xml" ContentType="application/vnd.openxmlformats-officedocument.theme+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theme/theme22.xml" ContentType="application/vnd.openxmlformats-officedocument.theme+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theme/theme23.xml" ContentType="application/vnd.openxmlformats-officedocument.theme+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theme/theme24.xml" ContentType="application/vnd.openxmlformats-officedocument.theme+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theme/theme25.xml" ContentType="application/vnd.openxmlformats-officedocument.theme+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theme/theme26.xml" ContentType="application/vnd.openxmlformats-officedocument.theme+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9.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 id="2147483673" r:id="rId3"/>
    <p:sldMasterId id="2147483687" r:id="rId4"/>
    <p:sldMasterId id="2147483699" r:id="rId5"/>
    <p:sldMasterId id="2147483711" r:id="rId6"/>
    <p:sldMasterId id="2147483723" r:id="rId7"/>
    <p:sldMasterId id="2147483816" r:id="rId8"/>
    <p:sldMasterId id="2147483902" r:id="rId9"/>
    <p:sldMasterId id="2147483914" r:id="rId10"/>
    <p:sldMasterId id="2147483963" r:id="rId11"/>
    <p:sldMasterId id="2147483975" r:id="rId12"/>
    <p:sldMasterId id="2147483987" r:id="rId13"/>
    <p:sldMasterId id="2147484023" r:id="rId14"/>
    <p:sldMasterId id="2147484035" r:id="rId15"/>
    <p:sldMasterId id="2147484047" r:id="rId16"/>
    <p:sldMasterId id="2147484060" r:id="rId17"/>
    <p:sldMasterId id="2147484072" r:id="rId18"/>
    <p:sldMasterId id="2147484169" r:id="rId19"/>
    <p:sldMasterId id="2147484182" r:id="rId20"/>
    <p:sldMasterId id="2147484210" r:id="rId21"/>
    <p:sldMasterId id="2147484234" r:id="rId22"/>
    <p:sldMasterId id="2147484246" r:id="rId23"/>
    <p:sldMasterId id="2147484258" r:id="rId24"/>
    <p:sldMasterId id="2147484270" r:id="rId25"/>
    <p:sldMasterId id="2147484282" r:id="rId26"/>
    <p:sldMasterId id="2147484294" r:id="rId27"/>
    <p:sldMasterId id="2147484302" r:id="rId28"/>
    <p:sldMasterId id="2147484310" r:id="rId29"/>
    <p:sldMasterId id="2147484322" r:id="rId30"/>
  </p:sldMasterIdLst>
  <p:notesMasterIdLst>
    <p:notesMasterId r:id="rId85"/>
  </p:notesMasterIdLst>
  <p:handoutMasterIdLst>
    <p:handoutMasterId r:id="rId86"/>
  </p:handoutMasterIdLst>
  <p:sldIdLst>
    <p:sldId id="622" r:id="rId31"/>
    <p:sldId id="614" r:id="rId32"/>
    <p:sldId id="615" r:id="rId33"/>
    <p:sldId id="582" r:id="rId34"/>
    <p:sldId id="467" r:id="rId35"/>
    <p:sldId id="550" r:id="rId36"/>
    <p:sldId id="616" r:id="rId37"/>
    <p:sldId id="623" r:id="rId38"/>
    <p:sldId id="581" r:id="rId39"/>
    <p:sldId id="578" r:id="rId40"/>
    <p:sldId id="584" r:id="rId41"/>
    <p:sldId id="617" r:id="rId42"/>
    <p:sldId id="585" r:id="rId43"/>
    <p:sldId id="586" r:id="rId44"/>
    <p:sldId id="587" r:id="rId45"/>
    <p:sldId id="588" r:id="rId46"/>
    <p:sldId id="589" r:id="rId47"/>
    <p:sldId id="590" r:id="rId48"/>
    <p:sldId id="591" r:id="rId49"/>
    <p:sldId id="592" r:id="rId50"/>
    <p:sldId id="594" r:id="rId51"/>
    <p:sldId id="618" r:id="rId52"/>
    <p:sldId id="534" r:id="rId53"/>
    <p:sldId id="524" r:id="rId54"/>
    <p:sldId id="535" r:id="rId55"/>
    <p:sldId id="526" r:id="rId56"/>
    <p:sldId id="536" r:id="rId57"/>
    <p:sldId id="539" r:id="rId58"/>
    <p:sldId id="527" r:id="rId59"/>
    <p:sldId id="528" r:id="rId60"/>
    <p:sldId id="538" r:id="rId61"/>
    <p:sldId id="547" r:id="rId62"/>
    <p:sldId id="548" r:id="rId63"/>
    <p:sldId id="619" r:id="rId64"/>
    <p:sldId id="551" r:id="rId65"/>
    <p:sldId id="552" r:id="rId66"/>
    <p:sldId id="553" r:id="rId67"/>
    <p:sldId id="554" r:id="rId68"/>
    <p:sldId id="555" r:id="rId69"/>
    <p:sldId id="556" r:id="rId70"/>
    <p:sldId id="379" r:id="rId71"/>
    <p:sldId id="542" r:id="rId72"/>
    <p:sldId id="525" r:id="rId73"/>
    <p:sldId id="388" r:id="rId74"/>
    <p:sldId id="557" r:id="rId75"/>
    <p:sldId id="558" r:id="rId76"/>
    <p:sldId id="559" r:id="rId77"/>
    <p:sldId id="258" r:id="rId78"/>
    <p:sldId id="595" r:id="rId79"/>
    <p:sldId id="620" r:id="rId80"/>
    <p:sldId id="484" r:id="rId81"/>
    <p:sldId id="621" r:id="rId82"/>
    <p:sldId id="576" r:id="rId83"/>
    <p:sldId id="574" r:id="rId84"/>
  </p:sldIdLst>
  <p:sldSz cx="12192000" cy="6858000"/>
  <p:notesSz cx="6669088" cy="9802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205"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CC00"/>
    <a:srgbClr val="58B931"/>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0" d="100"/>
          <a:sy n="110" d="100"/>
        </p:scale>
        <p:origin x="-558" y="-102"/>
      </p:cViewPr>
      <p:guideLst>
        <p:guide orient="horz" pos="2205"/>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&#65279;<?xml version="1.0" encoding="utf-8"?><Relationships xmlns="http://schemas.openxmlformats.org/package/2006/relationships"><Relationship Type="http://schemas.openxmlformats.org/officeDocument/2006/relationships/slideMaster" Target="slideMasters/slideMaster12.xml" Id="rId13" /><Relationship Type="http://schemas.openxmlformats.org/officeDocument/2006/relationships/slideMaster" Target="slideMasters/slideMaster17.xml" Id="rId18" /><Relationship Type="http://schemas.openxmlformats.org/officeDocument/2006/relationships/slideMaster" Target="slideMasters/slideMaster25.xml" Id="rId26" /><Relationship Type="http://schemas.openxmlformats.org/officeDocument/2006/relationships/slide" Target="slides/slide9.xml" Id="rId39" /><Relationship Type="http://schemas.openxmlformats.org/officeDocument/2006/relationships/slideMaster" Target="slideMasters/slideMaster20.xml" Id="rId21" /><Relationship Type="http://schemas.openxmlformats.org/officeDocument/2006/relationships/slide" Target="slides/slide4.xml" Id="rId34" /><Relationship Type="http://schemas.openxmlformats.org/officeDocument/2006/relationships/slide" Target="slides/slide12.xml" Id="rId42" /><Relationship Type="http://schemas.openxmlformats.org/officeDocument/2006/relationships/slide" Target="slides/slide17.xml" Id="rId47" /><Relationship Type="http://schemas.openxmlformats.org/officeDocument/2006/relationships/slide" Target="slides/slide20.xml" Id="rId50" /><Relationship Type="http://schemas.openxmlformats.org/officeDocument/2006/relationships/slide" Target="slides/slide25.xml" Id="rId55" /><Relationship Type="http://schemas.openxmlformats.org/officeDocument/2006/relationships/slide" Target="slides/slide33.xml" Id="rId63" /><Relationship Type="http://schemas.openxmlformats.org/officeDocument/2006/relationships/slide" Target="slides/slide38.xml" Id="rId68" /><Relationship Type="http://schemas.openxmlformats.org/officeDocument/2006/relationships/slide" Target="slides/slide46.xml" Id="rId76" /><Relationship Type="http://schemas.openxmlformats.org/officeDocument/2006/relationships/slide" Target="slides/slide54.xml" Id="rId84" /><Relationship Type="http://schemas.openxmlformats.org/officeDocument/2006/relationships/theme" Target="theme/theme1.xml" Id="rId89" /><Relationship Type="http://schemas.openxmlformats.org/officeDocument/2006/relationships/slideMaster" Target="slideMasters/slideMaster6.xml" Id="rId7" /><Relationship Type="http://schemas.openxmlformats.org/officeDocument/2006/relationships/slide" Target="slides/slide41.xml" Id="rId71" /><Relationship Type="http://schemas.openxmlformats.org/officeDocument/2006/relationships/slideMaster" Target="slideMasters/slideMaster1.xml" Id="rId2" /><Relationship Type="http://schemas.openxmlformats.org/officeDocument/2006/relationships/slideMaster" Target="slideMasters/slideMaster15.xml" Id="rId16" /><Relationship Type="http://schemas.openxmlformats.org/officeDocument/2006/relationships/slideMaster" Target="slideMasters/slideMaster28.xml" Id="rId29" /><Relationship Type="http://schemas.openxmlformats.org/officeDocument/2006/relationships/slideMaster" Target="slideMasters/slideMaster10.xml" Id="rId11" /><Relationship Type="http://schemas.openxmlformats.org/officeDocument/2006/relationships/slideMaster" Target="slideMasters/slideMaster23.xml" Id="rId24" /><Relationship Type="http://schemas.openxmlformats.org/officeDocument/2006/relationships/slide" Target="slides/slide2.xml" Id="rId32" /><Relationship Type="http://schemas.openxmlformats.org/officeDocument/2006/relationships/slide" Target="slides/slide7.xml" Id="rId37" /><Relationship Type="http://schemas.openxmlformats.org/officeDocument/2006/relationships/slide" Target="slides/slide10.xml" Id="rId40" /><Relationship Type="http://schemas.openxmlformats.org/officeDocument/2006/relationships/slide" Target="slides/slide15.xml" Id="rId45" /><Relationship Type="http://schemas.openxmlformats.org/officeDocument/2006/relationships/slide" Target="slides/slide23.xml" Id="rId53" /><Relationship Type="http://schemas.openxmlformats.org/officeDocument/2006/relationships/slide" Target="slides/slide28.xml" Id="rId58" /><Relationship Type="http://schemas.openxmlformats.org/officeDocument/2006/relationships/slide" Target="slides/slide36.xml" Id="rId66" /><Relationship Type="http://schemas.openxmlformats.org/officeDocument/2006/relationships/slide" Target="slides/slide44.xml" Id="rId74" /><Relationship Type="http://schemas.openxmlformats.org/officeDocument/2006/relationships/slide" Target="slides/slide49.xml" Id="rId79" /><Relationship Type="http://schemas.openxmlformats.org/officeDocument/2006/relationships/presProps" Target="presProps.xml" Id="rId87" /><Relationship Type="http://schemas.openxmlformats.org/officeDocument/2006/relationships/slideMaster" Target="slideMasters/slideMaster4.xml" Id="rId5" /><Relationship Type="http://schemas.openxmlformats.org/officeDocument/2006/relationships/slide" Target="slides/slide31.xml" Id="rId61" /><Relationship Type="http://schemas.openxmlformats.org/officeDocument/2006/relationships/slide" Target="slides/slide52.xml" Id="rId82" /><Relationship Type="http://schemas.openxmlformats.org/officeDocument/2006/relationships/tableStyles" Target="tableStyles.xml" Id="rId90" /><Relationship Type="http://schemas.openxmlformats.org/officeDocument/2006/relationships/slideMaster" Target="slideMasters/slideMaster18.xml" Id="rId19" /><Relationship Type="http://schemas.openxmlformats.org/officeDocument/2006/relationships/slideMaster" Target="slideMasters/slideMaster3.xml" Id="rId4" /><Relationship Type="http://schemas.openxmlformats.org/officeDocument/2006/relationships/slideMaster" Target="slideMasters/slideMaster8.xml" Id="rId9" /><Relationship Type="http://schemas.openxmlformats.org/officeDocument/2006/relationships/slideMaster" Target="slideMasters/slideMaster13.xml" Id="rId14" /><Relationship Type="http://schemas.openxmlformats.org/officeDocument/2006/relationships/slideMaster" Target="slideMasters/slideMaster21.xml" Id="rId22" /><Relationship Type="http://schemas.openxmlformats.org/officeDocument/2006/relationships/slideMaster" Target="slideMasters/slideMaster26.xml" Id="rId27" /><Relationship Type="http://schemas.openxmlformats.org/officeDocument/2006/relationships/slideMaster" Target="slideMasters/slideMaster29.xml" Id="rId30" /><Relationship Type="http://schemas.openxmlformats.org/officeDocument/2006/relationships/slide" Target="slides/slide5.xml" Id="rId35" /><Relationship Type="http://schemas.openxmlformats.org/officeDocument/2006/relationships/slide" Target="slides/slide13.xml" Id="rId43" /><Relationship Type="http://schemas.openxmlformats.org/officeDocument/2006/relationships/slide" Target="slides/slide18.xml" Id="rId48" /><Relationship Type="http://schemas.openxmlformats.org/officeDocument/2006/relationships/slide" Target="slides/slide26.xml" Id="rId56" /><Relationship Type="http://schemas.openxmlformats.org/officeDocument/2006/relationships/slide" Target="slides/slide34.xml" Id="rId64" /><Relationship Type="http://schemas.openxmlformats.org/officeDocument/2006/relationships/slide" Target="slides/slide39.xml" Id="rId69" /><Relationship Type="http://schemas.openxmlformats.org/officeDocument/2006/relationships/slide" Target="slides/slide47.xml" Id="rId77" /><Relationship Type="http://schemas.openxmlformats.org/officeDocument/2006/relationships/slideMaster" Target="slideMasters/slideMaster7.xml" Id="rId8" /><Relationship Type="http://schemas.openxmlformats.org/officeDocument/2006/relationships/slide" Target="slides/slide21.xml" Id="rId51" /><Relationship Type="http://schemas.openxmlformats.org/officeDocument/2006/relationships/slide" Target="slides/slide42.xml" Id="rId72" /><Relationship Type="http://schemas.openxmlformats.org/officeDocument/2006/relationships/slide" Target="slides/slide50.xml" Id="rId80" /><Relationship Type="http://schemas.openxmlformats.org/officeDocument/2006/relationships/notesMaster" Target="notesMasters/notesMaster1.xml" Id="rId85" /><Relationship Type="http://schemas.openxmlformats.org/officeDocument/2006/relationships/slideMaster" Target="slideMasters/slideMaster2.xml" Id="rId3" /><Relationship Type="http://schemas.openxmlformats.org/officeDocument/2006/relationships/slideMaster" Target="slideMasters/slideMaster11.xml" Id="rId12" /><Relationship Type="http://schemas.openxmlformats.org/officeDocument/2006/relationships/slideMaster" Target="slideMasters/slideMaster16.xml" Id="rId17" /><Relationship Type="http://schemas.openxmlformats.org/officeDocument/2006/relationships/slideMaster" Target="slideMasters/slideMaster24.xml" Id="rId25" /><Relationship Type="http://schemas.openxmlformats.org/officeDocument/2006/relationships/slide" Target="slides/slide3.xml" Id="rId33" /><Relationship Type="http://schemas.openxmlformats.org/officeDocument/2006/relationships/slide" Target="slides/slide8.xml" Id="rId38" /><Relationship Type="http://schemas.openxmlformats.org/officeDocument/2006/relationships/slide" Target="slides/slide16.xml" Id="rId46" /><Relationship Type="http://schemas.openxmlformats.org/officeDocument/2006/relationships/slide" Target="slides/slide29.xml" Id="rId59" /><Relationship Type="http://schemas.openxmlformats.org/officeDocument/2006/relationships/slide" Target="slides/slide37.xml" Id="rId67" /><Relationship Type="http://schemas.openxmlformats.org/officeDocument/2006/relationships/slideMaster" Target="slideMasters/slideMaster19.xml" Id="rId20" /><Relationship Type="http://schemas.openxmlformats.org/officeDocument/2006/relationships/slide" Target="slides/slide11.xml" Id="rId41" /><Relationship Type="http://schemas.openxmlformats.org/officeDocument/2006/relationships/slide" Target="slides/slide24.xml" Id="rId54" /><Relationship Type="http://schemas.openxmlformats.org/officeDocument/2006/relationships/slide" Target="slides/slide32.xml" Id="rId62" /><Relationship Type="http://schemas.openxmlformats.org/officeDocument/2006/relationships/slide" Target="slides/slide40.xml" Id="rId70" /><Relationship Type="http://schemas.openxmlformats.org/officeDocument/2006/relationships/slide" Target="slides/slide45.xml" Id="rId75" /><Relationship Type="http://schemas.openxmlformats.org/officeDocument/2006/relationships/slide" Target="slides/slide53.xml" Id="rId83" /><Relationship Type="http://schemas.openxmlformats.org/officeDocument/2006/relationships/viewProps" Target="viewProps.xml" Id="rId88" /><Relationship Type="http://schemas.openxmlformats.org/officeDocument/2006/relationships/slideMaster" Target="slideMasters/slideMaster5.xml" Id="rId6" /><Relationship Type="http://schemas.openxmlformats.org/officeDocument/2006/relationships/slideMaster" Target="slideMasters/slideMaster14.xml" Id="rId15" /><Relationship Type="http://schemas.openxmlformats.org/officeDocument/2006/relationships/slideMaster" Target="slideMasters/slideMaster22.xml" Id="rId23" /><Relationship Type="http://schemas.openxmlformats.org/officeDocument/2006/relationships/slideMaster" Target="slideMasters/slideMaster27.xml" Id="rId28" /><Relationship Type="http://schemas.openxmlformats.org/officeDocument/2006/relationships/slide" Target="slides/slide6.xml" Id="rId36" /><Relationship Type="http://schemas.openxmlformats.org/officeDocument/2006/relationships/slide" Target="slides/slide19.xml" Id="rId49" /><Relationship Type="http://schemas.openxmlformats.org/officeDocument/2006/relationships/slide" Target="slides/slide27.xml" Id="rId57" /><Relationship Type="http://schemas.openxmlformats.org/officeDocument/2006/relationships/slideMaster" Target="slideMasters/slideMaster9.xml" Id="rId10" /><Relationship Type="http://schemas.openxmlformats.org/officeDocument/2006/relationships/slide" Target="slides/slide1.xml" Id="rId31" /><Relationship Type="http://schemas.openxmlformats.org/officeDocument/2006/relationships/slide" Target="slides/slide14.xml" Id="rId44" /><Relationship Type="http://schemas.openxmlformats.org/officeDocument/2006/relationships/slide" Target="slides/slide22.xml" Id="rId52" /><Relationship Type="http://schemas.openxmlformats.org/officeDocument/2006/relationships/slide" Target="slides/slide30.xml" Id="rId60" /><Relationship Type="http://schemas.openxmlformats.org/officeDocument/2006/relationships/slide" Target="slides/slide35.xml" Id="rId65" /><Relationship Type="http://schemas.openxmlformats.org/officeDocument/2006/relationships/slide" Target="slides/slide43.xml" Id="rId73" /><Relationship Type="http://schemas.openxmlformats.org/officeDocument/2006/relationships/slide" Target="slides/slide48.xml" Id="rId78" /><Relationship Type="http://schemas.openxmlformats.org/officeDocument/2006/relationships/slide" Target="slides/slide51.xml" Id="rId81" /><Relationship Type="http://schemas.openxmlformats.org/officeDocument/2006/relationships/handoutMaster" Target="handoutMasters/handoutMaster1.xml" Id="rId86" /><Relationship Type="http://schemas.openxmlformats.org/officeDocument/2006/relationships/customXml" Target="/customXML/item2.xml" Id="Rdb41f073fe6845f8"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053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8250" y="0"/>
            <a:ext cx="2889250" cy="490538"/>
          </a:xfrm>
          <a:prstGeom prst="rect">
            <a:avLst/>
          </a:prstGeom>
        </p:spPr>
        <p:txBody>
          <a:bodyPr vert="horz" lIns="91440" tIns="45720" rIns="91440" bIns="45720" rtlCol="0"/>
          <a:lstStyle>
            <a:lvl1pPr algn="r">
              <a:defRPr sz="1200"/>
            </a:lvl1pPr>
          </a:lstStyle>
          <a:p>
            <a:fld id="{6605995F-9A3F-4527-BC04-963638F98C7E}" type="datetimeFigureOut">
              <a:rPr lang="en-GB" smtClean="0"/>
              <a:t>11/05/2018</a:t>
            </a:fld>
            <a:endParaRPr lang="en-GB"/>
          </a:p>
        </p:txBody>
      </p:sp>
      <p:sp>
        <p:nvSpPr>
          <p:cNvPr id="4" name="Footer Placeholder 3"/>
          <p:cNvSpPr>
            <a:spLocks noGrp="1"/>
          </p:cNvSpPr>
          <p:nvPr>
            <p:ph type="ftr" sz="quarter" idx="2"/>
          </p:nvPr>
        </p:nvSpPr>
        <p:spPr>
          <a:xfrm>
            <a:off x="0" y="9310688"/>
            <a:ext cx="2889250" cy="49053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8250" y="9310688"/>
            <a:ext cx="2889250" cy="490537"/>
          </a:xfrm>
          <a:prstGeom prst="rect">
            <a:avLst/>
          </a:prstGeom>
        </p:spPr>
        <p:txBody>
          <a:bodyPr vert="horz" lIns="91440" tIns="45720" rIns="91440" bIns="45720" rtlCol="0" anchor="b"/>
          <a:lstStyle>
            <a:lvl1pPr algn="r">
              <a:defRPr sz="1200"/>
            </a:lvl1pPr>
          </a:lstStyle>
          <a:p>
            <a:fld id="{DD544E0F-A2A5-40DE-B5D3-B6043AD60711}" type="slidenum">
              <a:rPr lang="en-GB" smtClean="0"/>
              <a:t>‹#›</a:t>
            </a:fld>
            <a:endParaRPr lang="en-GB"/>
          </a:p>
        </p:txBody>
      </p:sp>
    </p:spTree>
    <p:extLst>
      <p:ext uri="{BB962C8B-B14F-4D97-AF65-F5344CB8AC3E}">
        <p14:creationId xmlns:p14="http://schemas.microsoft.com/office/powerpoint/2010/main" val="36245595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014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0141"/>
          </a:xfrm>
          <a:prstGeom prst="rect">
            <a:avLst/>
          </a:prstGeom>
        </p:spPr>
        <p:txBody>
          <a:bodyPr vert="horz" lIns="91440" tIns="45720" rIns="91440" bIns="45720" rtlCol="0"/>
          <a:lstStyle>
            <a:lvl1pPr algn="r">
              <a:defRPr sz="1200"/>
            </a:lvl1pPr>
          </a:lstStyle>
          <a:p>
            <a:fld id="{428CA46D-AFCD-456D-8B0C-E27013F8AAA6}" type="datetimeFigureOut">
              <a:rPr lang="en-GB" smtClean="0"/>
              <a:t>11/05/2018</a:t>
            </a:fld>
            <a:endParaRPr lang="en-GB"/>
          </a:p>
        </p:txBody>
      </p:sp>
      <p:sp>
        <p:nvSpPr>
          <p:cNvPr id="4" name="Slide Image Placeholder 3"/>
          <p:cNvSpPr>
            <a:spLocks noGrp="1" noRot="1" noChangeAspect="1"/>
          </p:cNvSpPr>
          <p:nvPr>
            <p:ph type="sldImg" idx="2"/>
          </p:nvPr>
        </p:nvSpPr>
        <p:spPr>
          <a:xfrm>
            <a:off x="66675" y="735013"/>
            <a:ext cx="6535738" cy="36766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656336"/>
            <a:ext cx="5335270" cy="441126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10971"/>
            <a:ext cx="2889938" cy="49014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310971"/>
            <a:ext cx="2889938" cy="490141"/>
          </a:xfrm>
          <a:prstGeom prst="rect">
            <a:avLst/>
          </a:prstGeom>
        </p:spPr>
        <p:txBody>
          <a:bodyPr vert="horz" lIns="91440" tIns="45720" rIns="91440" bIns="45720" rtlCol="0" anchor="b"/>
          <a:lstStyle>
            <a:lvl1pPr algn="r">
              <a:defRPr sz="1200"/>
            </a:lvl1pPr>
          </a:lstStyle>
          <a:p>
            <a:fld id="{24F61E92-E8C3-4F05-9D0E-2CAC79A2BA67}" type="slidenum">
              <a:rPr lang="en-GB" smtClean="0"/>
              <a:t>‹#›</a:t>
            </a:fld>
            <a:endParaRPr lang="en-GB"/>
          </a:p>
        </p:txBody>
      </p:sp>
    </p:spTree>
    <p:extLst>
      <p:ext uri="{BB962C8B-B14F-4D97-AF65-F5344CB8AC3E}">
        <p14:creationId xmlns:p14="http://schemas.microsoft.com/office/powerpoint/2010/main" val="9738470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 y="735013"/>
            <a:ext cx="6535738" cy="36766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4F61E92-E8C3-4F05-9D0E-2CAC79A2BA67}" type="slidenum">
              <a:rPr lang="en-GB" smtClean="0"/>
              <a:t>20</a:t>
            </a:fld>
            <a:endParaRPr lang="en-GB"/>
          </a:p>
        </p:txBody>
      </p:sp>
    </p:spTree>
    <p:extLst>
      <p:ext uri="{BB962C8B-B14F-4D97-AF65-F5344CB8AC3E}">
        <p14:creationId xmlns:p14="http://schemas.microsoft.com/office/powerpoint/2010/main" val="1310909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 y="735013"/>
            <a:ext cx="6535738" cy="36766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14A56B-724E-4087-845A-AE1B1ADEF3F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9576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 y="735013"/>
            <a:ext cx="6535738" cy="36766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14A56B-724E-4087-845A-AE1B1ADEF3F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5446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 y="735013"/>
            <a:ext cx="6535738" cy="36766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F61E92-E8C3-4F05-9D0E-2CAC79A2BA6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7815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 y="735013"/>
            <a:ext cx="6535738" cy="36766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14A56B-724E-4087-845A-AE1B1ADEF3F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77112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 y="735013"/>
            <a:ext cx="6535738" cy="36766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14A56B-724E-4087-845A-AE1B1ADEF3F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4903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 y="735013"/>
            <a:ext cx="6535738" cy="36766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14A56B-724E-4087-845A-AE1B1ADEF3F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47086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 y="735013"/>
            <a:ext cx="6535738" cy="36766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14A56B-724E-4087-845A-AE1B1ADEF3F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81195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 y="735013"/>
            <a:ext cx="6535738" cy="36766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14A56B-724E-4087-845A-AE1B1ADEF3F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5887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 y="735013"/>
            <a:ext cx="6535738" cy="36766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14A56B-724E-4087-845A-AE1B1ADEF3F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1058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675" y="735013"/>
            <a:ext cx="6535738" cy="367665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14A56B-724E-4087-845A-AE1B1ADEF3F5}"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94618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5.xml"/><Relationship Id="rId5" Type="http://schemas.openxmlformats.org/officeDocument/2006/relationships/image" Target="../media/image5.png"/><Relationship Id="rId4" Type="http://schemas.openxmlformats.org/officeDocument/2006/relationships/image" Target="../media/image12.png"/></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8.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9.jpeg"/></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7.xml"/><Relationship Id="rId4" Type="http://schemas.openxmlformats.org/officeDocument/2006/relationships/image" Target="../media/image9.jpe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2" descr="Powerpoint 1 - MW right Bottom- 3 stripes blue fad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mick bw10 just lette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mick bw10 just fa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mick bw8 just MW - smal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 y="0"/>
            <a:ext cx="2823633"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Rectangle 6"/>
          <p:cNvSpPr>
            <a:spLocks noGrp="1" noChangeArrowheads="1"/>
          </p:cNvSpPr>
          <p:nvPr>
            <p:ph type="subTitle" idx="1"/>
          </p:nvPr>
        </p:nvSpPr>
        <p:spPr>
          <a:xfrm>
            <a:off x="2256367" y="215911"/>
            <a:ext cx="9167284" cy="620713"/>
          </a:xfrm>
        </p:spPr>
        <p:txBody>
          <a:bodyPr/>
          <a:lstStyle>
            <a:lvl1pPr marL="0" indent="0" algn="ctr">
              <a:buFontTx/>
              <a:buNone/>
              <a:defRPr/>
            </a:lvl1pPr>
          </a:lstStyle>
          <a:p>
            <a:pPr lvl="0"/>
            <a:r>
              <a:rPr lang="en-GB" noProof="0"/>
              <a:t>Click to edit Master subtitle style</a:t>
            </a:r>
          </a:p>
        </p:txBody>
      </p:sp>
    </p:spTree>
    <p:extLst>
      <p:ext uri="{BB962C8B-B14F-4D97-AF65-F5344CB8AC3E}">
        <p14:creationId xmlns:p14="http://schemas.microsoft.com/office/powerpoint/2010/main" val="340200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5"/>
                                        </p:tgtEl>
                                      </p:cBhvr>
                                    </p:animEffect>
                                    <p:set>
                                      <p:cBhvr>
                                        <p:cTn id="7" dur="1" fill="hold">
                                          <p:stCondLst>
                                            <p:cond delay="999"/>
                                          </p:stCondLst>
                                        </p:cTn>
                                        <p:tgtEl>
                                          <p:spTgt spid="5"/>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400"/>
                                        <p:tgtEl>
                                          <p:spTgt spid="4"/>
                                        </p:tgtEl>
                                      </p:cBhvr>
                                    </p:animEffect>
                                    <p:set>
                                      <p:cBhvr>
                                        <p:cTn id="10" dur="1" fill="hold">
                                          <p:stCondLst>
                                            <p:cond delay="399"/>
                                          </p:stCondLst>
                                        </p:cTn>
                                        <p:tgtEl>
                                          <p:spTgt spid="4"/>
                                        </p:tgtEl>
                                        <p:attrNameLst>
                                          <p:attrName>style.visibility</p:attrName>
                                        </p:attrNameLst>
                                      </p:cBhvr>
                                      <p:to>
                                        <p:strVal val="hidden"/>
                                      </p:to>
                                    </p:set>
                                  </p:childTnLst>
                                </p:cTn>
                              </p:par>
                              <p:par>
                                <p:cTn id="11" presetID="0" presetClass="path" presetSubtype="0" accel="50000" decel="50000" fill="hold" nodeType="withEffect">
                                  <p:stCondLst>
                                    <p:cond delay="0"/>
                                  </p:stCondLst>
                                  <p:childTnLst>
                                    <p:animMotion origin="layout" path="M 1.38889E-6 -3.7037E-7 L 0.73073 0.73264 " pathEditMode="relative" rAng="0" ptsTypes="AA">
                                      <p:cBhvr>
                                        <p:cTn id="12" dur="1000" fill="hold"/>
                                        <p:tgtEl>
                                          <p:spTgt spid="6"/>
                                        </p:tgtEl>
                                        <p:attrNameLst>
                                          <p:attrName>ppt_x</p:attrName>
                                          <p:attrName>ppt_y</p:attrName>
                                        </p:attrNameLst>
                                      </p:cBhvr>
                                      <p:rCtr x="36528" y="36620"/>
                                    </p:animMotion>
                                  </p:childTnLst>
                                </p:cTn>
                              </p:par>
                              <p:par>
                                <p:cTn id="13" presetID="53" presetClass="exit" presetSubtype="0" fill="hold" nodeType="withEffect">
                                  <p:stCondLst>
                                    <p:cond delay="600"/>
                                  </p:stCondLst>
                                  <p:childTnLst>
                                    <p:anim calcmode="lin" valueType="num">
                                      <p:cBhvr>
                                        <p:cTn id="14" dur="600"/>
                                        <p:tgtEl>
                                          <p:spTgt spid="6"/>
                                        </p:tgtEl>
                                        <p:attrNameLst>
                                          <p:attrName>ppt_w</p:attrName>
                                        </p:attrNameLst>
                                      </p:cBhvr>
                                      <p:tavLst>
                                        <p:tav tm="0">
                                          <p:val>
                                            <p:strVal val="ppt_w"/>
                                          </p:val>
                                        </p:tav>
                                        <p:tav tm="100000">
                                          <p:val>
                                            <p:fltVal val="0"/>
                                          </p:val>
                                        </p:tav>
                                      </p:tavLst>
                                    </p:anim>
                                    <p:anim calcmode="lin" valueType="num">
                                      <p:cBhvr>
                                        <p:cTn id="15" dur="600"/>
                                        <p:tgtEl>
                                          <p:spTgt spid="6"/>
                                        </p:tgtEl>
                                        <p:attrNameLst>
                                          <p:attrName>ppt_h</p:attrName>
                                        </p:attrNameLst>
                                      </p:cBhvr>
                                      <p:tavLst>
                                        <p:tav tm="0">
                                          <p:val>
                                            <p:strVal val="ppt_h"/>
                                          </p:val>
                                        </p:tav>
                                        <p:tav tm="100000">
                                          <p:val>
                                            <p:fltVal val="0"/>
                                          </p:val>
                                        </p:tav>
                                      </p:tavLst>
                                    </p:anim>
                                    <p:animEffect transition="out" filter="fade">
                                      <p:cBhvr>
                                        <p:cTn id="16" dur="600"/>
                                        <p:tgtEl>
                                          <p:spTgt spid="6"/>
                                        </p:tgtEl>
                                      </p:cBhvr>
                                    </p:animEffect>
                                    <p:set>
                                      <p:cBhvr>
                                        <p:cTn id="17" dur="1" fill="hold">
                                          <p:stCondLst>
                                            <p:cond delay="599"/>
                                          </p:stCondLst>
                                        </p:cTn>
                                        <p:tgtEl>
                                          <p:spTgt spid="6"/>
                                        </p:tgtEl>
                                        <p:attrNameLst>
                                          <p:attrName>style.visibility</p:attrName>
                                        </p:attrNameLst>
                                      </p:cBhvr>
                                      <p:to>
                                        <p:strVal val="hidden"/>
                                      </p:to>
                                    </p:set>
                                  </p:childTnLst>
                                </p:cTn>
                              </p:par>
                              <p:par>
                                <p:cTn id="18" presetID="22" presetClass="entr" presetSubtype="2" fill="hold" nodeType="withEffect">
                                  <p:stCondLst>
                                    <p:cond delay="900"/>
                                  </p:stCondLst>
                                  <p:childTnLst>
                                    <p:set>
                                      <p:cBhvr>
                                        <p:cTn id="19" dur="1" fill="hold">
                                          <p:stCondLst>
                                            <p:cond delay="0"/>
                                          </p:stCondLst>
                                        </p:cTn>
                                        <p:tgtEl>
                                          <p:spTgt spid="3"/>
                                        </p:tgtEl>
                                        <p:attrNameLst>
                                          <p:attrName>style.visibility</p:attrName>
                                        </p:attrNameLst>
                                      </p:cBhvr>
                                      <p:to>
                                        <p:strVal val="visible"/>
                                      </p:to>
                                    </p:set>
                                    <p:animEffect transition="in" filter="wipe(right)">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8859462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11901850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444270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5744362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5638410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2018168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9484" y="481013"/>
            <a:ext cx="2692400" cy="5232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2284" y="481013"/>
            <a:ext cx="7874000" cy="5232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9537220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2" descr="Powerpoint 1 - MW right Bottom- 3 stripes blue fad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mick bw10 just lette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mick bw10 just face"/>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mick bw8 just MW - smal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 y="0"/>
            <a:ext cx="2823633"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6"/>
          <p:cNvSpPr>
            <a:spLocks noGrp="1" noChangeArrowheads="1"/>
          </p:cNvSpPr>
          <p:nvPr>
            <p:ph type="subTitle" idx="1"/>
          </p:nvPr>
        </p:nvSpPr>
        <p:spPr>
          <a:xfrm>
            <a:off x="2256367" y="215911"/>
            <a:ext cx="9167284" cy="620713"/>
          </a:xfrm>
        </p:spPr>
        <p:txBody>
          <a:bodyPr/>
          <a:lstStyle>
            <a:lvl1pPr marL="0" indent="0" algn="ctr">
              <a:buFontTx/>
              <a:buNone/>
              <a:defRPr/>
            </a:lvl1pPr>
          </a:lstStyle>
          <a:p>
            <a:r>
              <a:rPr lang="en-GB"/>
              <a:t>Click to edit Master subtitle style</a:t>
            </a:r>
          </a:p>
        </p:txBody>
      </p:sp>
    </p:spTree>
    <p:extLst>
      <p:ext uri="{BB962C8B-B14F-4D97-AF65-F5344CB8AC3E}">
        <p14:creationId xmlns:p14="http://schemas.microsoft.com/office/powerpoint/2010/main" val="385219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5"/>
                                        </p:tgtEl>
                                      </p:cBhvr>
                                    </p:animEffect>
                                    <p:set>
                                      <p:cBhvr>
                                        <p:cTn id="7" dur="1" fill="hold">
                                          <p:stCondLst>
                                            <p:cond delay="999"/>
                                          </p:stCondLst>
                                        </p:cTn>
                                        <p:tgtEl>
                                          <p:spTgt spid="5"/>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400"/>
                                        <p:tgtEl>
                                          <p:spTgt spid="4"/>
                                        </p:tgtEl>
                                      </p:cBhvr>
                                    </p:animEffect>
                                    <p:set>
                                      <p:cBhvr>
                                        <p:cTn id="10" dur="1" fill="hold">
                                          <p:stCondLst>
                                            <p:cond delay="399"/>
                                          </p:stCondLst>
                                        </p:cTn>
                                        <p:tgtEl>
                                          <p:spTgt spid="4"/>
                                        </p:tgtEl>
                                        <p:attrNameLst>
                                          <p:attrName>style.visibility</p:attrName>
                                        </p:attrNameLst>
                                      </p:cBhvr>
                                      <p:to>
                                        <p:strVal val="hidden"/>
                                      </p:to>
                                    </p:set>
                                  </p:childTnLst>
                                </p:cTn>
                              </p:par>
                              <p:par>
                                <p:cTn id="11" presetID="0" presetClass="path" presetSubtype="0" accel="50000" decel="50000" fill="hold" nodeType="withEffect">
                                  <p:stCondLst>
                                    <p:cond delay="0"/>
                                  </p:stCondLst>
                                  <p:childTnLst>
                                    <p:animMotion origin="layout" path="M 1.38889E-6 -3.7037E-7 L 0.73073 0.73264 " pathEditMode="relative" rAng="0" ptsTypes="AA">
                                      <p:cBhvr>
                                        <p:cTn id="12" dur="1000" fill="hold"/>
                                        <p:tgtEl>
                                          <p:spTgt spid="6"/>
                                        </p:tgtEl>
                                        <p:attrNameLst>
                                          <p:attrName>ppt_x</p:attrName>
                                          <p:attrName>ppt_y</p:attrName>
                                        </p:attrNameLst>
                                      </p:cBhvr>
                                      <p:rCtr x="36528" y="36620"/>
                                    </p:animMotion>
                                  </p:childTnLst>
                                </p:cTn>
                              </p:par>
                              <p:par>
                                <p:cTn id="13" presetID="53" presetClass="exit" presetSubtype="0" fill="hold" nodeType="withEffect">
                                  <p:stCondLst>
                                    <p:cond delay="600"/>
                                  </p:stCondLst>
                                  <p:childTnLst>
                                    <p:anim calcmode="lin" valueType="num">
                                      <p:cBhvr>
                                        <p:cTn id="14" dur="600"/>
                                        <p:tgtEl>
                                          <p:spTgt spid="6"/>
                                        </p:tgtEl>
                                        <p:attrNameLst>
                                          <p:attrName>ppt_w</p:attrName>
                                        </p:attrNameLst>
                                      </p:cBhvr>
                                      <p:tavLst>
                                        <p:tav tm="0">
                                          <p:val>
                                            <p:strVal val="ppt_w"/>
                                          </p:val>
                                        </p:tav>
                                        <p:tav tm="100000">
                                          <p:val>
                                            <p:fltVal val="0"/>
                                          </p:val>
                                        </p:tav>
                                      </p:tavLst>
                                    </p:anim>
                                    <p:anim calcmode="lin" valueType="num">
                                      <p:cBhvr>
                                        <p:cTn id="15" dur="600"/>
                                        <p:tgtEl>
                                          <p:spTgt spid="6"/>
                                        </p:tgtEl>
                                        <p:attrNameLst>
                                          <p:attrName>ppt_h</p:attrName>
                                        </p:attrNameLst>
                                      </p:cBhvr>
                                      <p:tavLst>
                                        <p:tav tm="0">
                                          <p:val>
                                            <p:strVal val="ppt_h"/>
                                          </p:val>
                                        </p:tav>
                                        <p:tav tm="100000">
                                          <p:val>
                                            <p:fltVal val="0"/>
                                          </p:val>
                                        </p:tav>
                                      </p:tavLst>
                                    </p:anim>
                                    <p:animEffect transition="out" filter="fade">
                                      <p:cBhvr>
                                        <p:cTn id="16" dur="600"/>
                                        <p:tgtEl>
                                          <p:spTgt spid="6"/>
                                        </p:tgtEl>
                                      </p:cBhvr>
                                    </p:animEffect>
                                    <p:set>
                                      <p:cBhvr>
                                        <p:cTn id="17" dur="1" fill="hold">
                                          <p:stCondLst>
                                            <p:cond delay="599"/>
                                          </p:stCondLst>
                                        </p:cTn>
                                        <p:tgtEl>
                                          <p:spTgt spid="6"/>
                                        </p:tgtEl>
                                        <p:attrNameLst>
                                          <p:attrName>style.visibility</p:attrName>
                                        </p:attrNameLst>
                                      </p:cBhvr>
                                      <p:to>
                                        <p:strVal val="hidden"/>
                                      </p:to>
                                    </p:set>
                                  </p:childTnLst>
                                </p:cTn>
                              </p:par>
                              <p:par>
                                <p:cTn id="18" presetID="22" presetClass="entr" presetSubtype="2" fill="hold" nodeType="withEffect">
                                  <p:stCondLst>
                                    <p:cond delay="900"/>
                                  </p:stCondLst>
                                  <p:childTnLst>
                                    <p:set>
                                      <p:cBhvr>
                                        <p:cTn id="19" dur="1" fill="hold">
                                          <p:stCondLst>
                                            <p:cond delay="0"/>
                                          </p:stCondLst>
                                        </p:cTn>
                                        <p:tgtEl>
                                          <p:spTgt spid="3"/>
                                        </p:tgtEl>
                                        <p:attrNameLst>
                                          <p:attrName>style.visibility</p:attrName>
                                        </p:attrNameLst>
                                      </p:cBhvr>
                                      <p:to>
                                        <p:strVal val="visible"/>
                                      </p:to>
                                    </p:set>
                                    <p:animEffect transition="in" filter="wipe(right)">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955266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83612045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2284" y="1557338"/>
            <a:ext cx="5283200" cy="4156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398684" y="1557338"/>
            <a:ext cx="5283200" cy="4156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84759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9484" y="481013"/>
            <a:ext cx="2692400" cy="5232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2284" y="481013"/>
            <a:ext cx="7874000" cy="5232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5595196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3814108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50683993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996637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6828194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061708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07735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9484" y="481013"/>
            <a:ext cx="2692400" cy="5232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2284" y="481013"/>
            <a:ext cx="7874000" cy="5232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2439513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73956569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1617398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174833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6" descr="Master Powerpoint HEADING.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42938"/>
            <a:ext cx="12192000" cy="1428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3" name="Content Placeholder 2"/>
          <p:cNvSpPr>
            <a:spLocks noGrp="1"/>
          </p:cNvSpPr>
          <p:nvPr>
            <p:ph idx="1"/>
          </p:nvPr>
        </p:nvSpPr>
        <p:spPr>
          <a:xfrm>
            <a:off x="1904972" y="785798"/>
            <a:ext cx="9677429" cy="5340369"/>
          </a:xfrm>
        </p:spPr>
        <p:txBody>
          <a:bodyPr>
            <a:norm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2400" baseline="0">
                <a:latin typeface="Arial" pitchFamily="34" charset="0"/>
                <a:cs typeface="Arial" pitchFamily="34" charset="0"/>
              </a:defRPr>
            </a:lvl1pPr>
            <a:lvl2pPr marL="0" indent="-180000">
              <a:buFont typeface="Arial" pitchFamily="34" charset="0"/>
              <a:buChar char="•"/>
              <a:defRPr sz="2400" baseline="0">
                <a:latin typeface="Arial" pitchFamily="34" charset="0"/>
                <a:cs typeface="Arial" pitchFamily="34" charset="0"/>
              </a:defRPr>
            </a:lvl2pPr>
            <a:lvl3pPr marL="540000" indent="-180000">
              <a:buFont typeface="Arial" pitchFamily="34" charset="0"/>
              <a:buChar char="•"/>
              <a:defRPr sz="2400" baseline="0">
                <a:latin typeface="Arial" pitchFamily="34" charset="0"/>
                <a:cs typeface="Arial" pitchFamily="34" charset="0"/>
              </a:defRPr>
            </a:lvl3pPr>
            <a:lvl4pPr marL="1080000" indent="-180000">
              <a:defRPr sz="2400" baseline="0">
                <a:latin typeface="Arial" pitchFamily="34" charset="0"/>
                <a:cs typeface="Arial" pitchFamily="34" charset="0"/>
              </a:defRPr>
            </a:lvl4pPr>
            <a:lvl5pPr marL="1620000" indent="-180000">
              <a:defRPr sz="2400" baseline="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a:xfrm>
            <a:off x="8737600" y="6356361"/>
            <a:ext cx="2844800" cy="365125"/>
          </a:xfrm>
          <a:prstGeom prst="rect">
            <a:avLst/>
          </a:prstGeom>
        </p:spPr>
        <p:txBody>
          <a:bodyPr/>
          <a:lstStyle>
            <a:lvl1pPr>
              <a:defRPr/>
            </a:lvl1pPr>
          </a:lstStyle>
          <a:p>
            <a:pPr>
              <a:defRPr/>
            </a:pPr>
            <a:fld id="{7B30AD92-5C64-4BD2-B0AB-F1E054A019BB}" type="slidenum">
              <a:rPr lang="en-US">
                <a:solidFill>
                  <a:srgbClr val="FF0066"/>
                </a:solidFill>
              </a:rPr>
              <a:pPr>
                <a:defRPr/>
              </a:pPr>
              <a:t>‹#›</a:t>
            </a:fld>
            <a:endParaRPr lang="en-US">
              <a:solidFill>
                <a:srgbClr val="FF0066"/>
              </a:solidFill>
            </a:endParaRPr>
          </a:p>
        </p:txBody>
      </p:sp>
    </p:spTree>
    <p:extLst>
      <p:ext uri="{BB962C8B-B14F-4D97-AF65-F5344CB8AC3E}">
        <p14:creationId xmlns:p14="http://schemas.microsoft.com/office/powerpoint/2010/main" val="169432017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2284" y="1557338"/>
            <a:ext cx="5283200" cy="4156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398684" y="1557338"/>
            <a:ext cx="5283200" cy="4156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0085481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7031844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348874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755088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0405468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3935761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8646631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9484" y="481013"/>
            <a:ext cx="2692400" cy="5232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2284" y="481013"/>
            <a:ext cx="7874000" cy="5232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6032720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57623245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215309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94853401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83349621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2284" y="1557338"/>
            <a:ext cx="5283200" cy="4156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398684" y="1557338"/>
            <a:ext cx="5283200" cy="4156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403966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5247315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3811785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818782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372102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1012026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3022306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9484" y="481013"/>
            <a:ext cx="2692400" cy="5232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2284" y="481013"/>
            <a:ext cx="7874000" cy="5232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5100443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0912873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0046163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4017060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7060612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2284" y="1557338"/>
            <a:ext cx="5283200" cy="4156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398684" y="1557338"/>
            <a:ext cx="5283200" cy="4156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6838700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5699588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76875738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667976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9810028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7797774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6984874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9484" y="481013"/>
            <a:ext cx="2692400" cy="5232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2284" y="481013"/>
            <a:ext cx="7874000" cy="5232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17525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75309670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98716416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3770664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95614810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2284" y="1557338"/>
            <a:ext cx="5283200" cy="4156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398684" y="1557338"/>
            <a:ext cx="5283200" cy="4156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5581428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9920461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37693572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100385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54965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9536189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275136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2284" y="1557338"/>
            <a:ext cx="5283200" cy="4156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398684" y="1557338"/>
            <a:ext cx="5283200" cy="4156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8039087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9484" y="481013"/>
            <a:ext cx="2692400" cy="5232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2284" y="481013"/>
            <a:ext cx="7874000" cy="5232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37339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2" descr="Powerpoint 1 - MW right Bottom- 3 stripes blue faded"/>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pic>
        <p:nvPicPr>
          <p:cNvPr id="4" name="Picture 3" descr="mick bw10 just letters"/>
          <p:cNvPicPr>
            <a:picLocks noChangeAspect="1" noChangeArrowheads="1"/>
          </p:cNvPicPr>
          <p:nvPr/>
        </p:nvPicPr>
        <p:blipFill>
          <a:blip r:embed="rId3"/>
          <a:srcRect/>
          <a:stretch>
            <a:fillRect/>
          </a:stretch>
        </p:blipFill>
        <p:spPr bwMode="auto">
          <a:xfrm>
            <a:off x="0" y="0"/>
            <a:ext cx="12192000" cy="6858000"/>
          </a:xfrm>
          <a:prstGeom prst="rect">
            <a:avLst/>
          </a:prstGeom>
          <a:noFill/>
          <a:ln w="9525">
            <a:noFill/>
            <a:miter lim="800000"/>
            <a:headEnd/>
            <a:tailEnd/>
          </a:ln>
        </p:spPr>
      </p:pic>
      <p:pic>
        <p:nvPicPr>
          <p:cNvPr id="5" name="Picture 4" descr="mick bw10 just face"/>
          <p:cNvPicPr>
            <a:picLocks noChangeAspect="1" noChangeArrowheads="1"/>
          </p:cNvPicPr>
          <p:nvPr/>
        </p:nvPicPr>
        <p:blipFill>
          <a:blip r:embed="rId4"/>
          <a:srcRect/>
          <a:stretch>
            <a:fillRect/>
          </a:stretch>
        </p:blipFill>
        <p:spPr bwMode="auto">
          <a:xfrm>
            <a:off x="0" y="0"/>
            <a:ext cx="12192000" cy="6858000"/>
          </a:xfrm>
          <a:prstGeom prst="rect">
            <a:avLst/>
          </a:prstGeom>
          <a:noFill/>
          <a:ln w="9525">
            <a:noFill/>
            <a:miter lim="800000"/>
            <a:headEnd/>
            <a:tailEnd/>
          </a:ln>
        </p:spPr>
      </p:pic>
      <p:pic>
        <p:nvPicPr>
          <p:cNvPr id="6" name="Picture 5" descr="mick bw8 just MW - small"/>
          <p:cNvPicPr>
            <a:picLocks noChangeAspect="1" noChangeArrowheads="1"/>
          </p:cNvPicPr>
          <p:nvPr/>
        </p:nvPicPr>
        <p:blipFill>
          <a:blip r:embed="rId5"/>
          <a:srcRect/>
          <a:stretch>
            <a:fillRect/>
          </a:stretch>
        </p:blipFill>
        <p:spPr bwMode="auto">
          <a:xfrm>
            <a:off x="8" y="0"/>
            <a:ext cx="2823633" cy="1993900"/>
          </a:xfrm>
          <a:prstGeom prst="rect">
            <a:avLst/>
          </a:prstGeom>
          <a:noFill/>
          <a:ln w="9525">
            <a:noFill/>
            <a:miter lim="800000"/>
            <a:headEnd/>
            <a:tailEnd/>
          </a:ln>
        </p:spPr>
      </p:pic>
      <p:sp>
        <p:nvSpPr>
          <p:cNvPr id="14342" name="Rectangle 6"/>
          <p:cNvSpPr>
            <a:spLocks noGrp="1" noChangeArrowheads="1"/>
          </p:cNvSpPr>
          <p:nvPr>
            <p:ph type="subTitle" idx="1"/>
          </p:nvPr>
        </p:nvSpPr>
        <p:spPr>
          <a:xfrm>
            <a:off x="2256367" y="215911"/>
            <a:ext cx="9167284" cy="620713"/>
          </a:xfrm>
        </p:spPr>
        <p:txBody>
          <a:bodyPr/>
          <a:lstStyle>
            <a:lvl1pPr marL="0" indent="0" algn="ctr">
              <a:buFontTx/>
              <a:buNone/>
              <a:defRPr/>
            </a:lvl1pPr>
          </a:lstStyle>
          <a:p>
            <a:pPr lvl="0"/>
            <a:r>
              <a:rPr lang="en-GB" noProof="0"/>
              <a:t>Click to edit Master subtitle style</a:t>
            </a:r>
          </a:p>
        </p:txBody>
      </p:sp>
    </p:spTree>
    <p:extLst>
      <p:ext uri="{BB962C8B-B14F-4D97-AF65-F5344CB8AC3E}">
        <p14:creationId xmlns:p14="http://schemas.microsoft.com/office/powerpoint/2010/main" val="1155089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5"/>
                                        </p:tgtEl>
                                      </p:cBhvr>
                                    </p:animEffect>
                                    <p:set>
                                      <p:cBhvr>
                                        <p:cTn id="7" dur="1" fill="hold">
                                          <p:stCondLst>
                                            <p:cond delay="999"/>
                                          </p:stCondLst>
                                        </p:cTn>
                                        <p:tgtEl>
                                          <p:spTgt spid="5"/>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400"/>
                                        <p:tgtEl>
                                          <p:spTgt spid="4"/>
                                        </p:tgtEl>
                                      </p:cBhvr>
                                    </p:animEffect>
                                    <p:set>
                                      <p:cBhvr>
                                        <p:cTn id="10" dur="1" fill="hold">
                                          <p:stCondLst>
                                            <p:cond delay="399"/>
                                          </p:stCondLst>
                                        </p:cTn>
                                        <p:tgtEl>
                                          <p:spTgt spid="4"/>
                                        </p:tgtEl>
                                        <p:attrNameLst>
                                          <p:attrName>style.visibility</p:attrName>
                                        </p:attrNameLst>
                                      </p:cBhvr>
                                      <p:to>
                                        <p:strVal val="hidden"/>
                                      </p:to>
                                    </p:set>
                                  </p:childTnLst>
                                </p:cTn>
                              </p:par>
                              <p:par>
                                <p:cTn id="11" presetID="0" presetClass="path" presetSubtype="0" accel="50000" decel="50000" fill="hold" nodeType="withEffect">
                                  <p:stCondLst>
                                    <p:cond delay="0"/>
                                  </p:stCondLst>
                                  <p:childTnLst>
                                    <p:animMotion origin="layout" path="M 1.38889E-6 -3.7037E-7 L 0.73073 0.73264 " pathEditMode="relative" rAng="0" ptsTypes="AA">
                                      <p:cBhvr>
                                        <p:cTn id="12" dur="1000" fill="hold"/>
                                        <p:tgtEl>
                                          <p:spTgt spid="6"/>
                                        </p:tgtEl>
                                        <p:attrNameLst>
                                          <p:attrName>ppt_x</p:attrName>
                                          <p:attrName>ppt_y</p:attrName>
                                        </p:attrNameLst>
                                      </p:cBhvr>
                                      <p:rCtr x="36528" y="36620"/>
                                    </p:animMotion>
                                  </p:childTnLst>
                                </p:cTn>
                              </p:par>
                              <p:par>
                                <p:cTn id="13" presetID="53" presetClass="exit" presetSubtype="0" fill="hold" nodeType="withEffect">
                                  <p:stCondLst>
                                    <p:cond delay="600"/>
                                  </p:stCondLst>
                                  <p:childTnLst>
                                    <p:anim calcmode="lin" valueType="num">
                                      <p:cBhvr>
                                        <p:cTn id="14" dur="600"/>
                                        <p:tgtEl>
                                          <p:spTgt spid="6"/>
                                        </p:tgtEl>
                                        <p:attrNameLst>
                                          <p:attrName>ppt_w</p:attrName>
                                        </p:attrNameLst>
                                      </p:cBhvr>
                                      <p:tavLst>
                                        <p:tav tm="0">
                                          <p:val>
                                            <p:strVal val="ppt_w"/>
                                          </p:val>
                                        </p:tav>
                                        <p:tav tm="100000">
                                          <p:val>
                                            <p:fltVal val="0"/>
                                          </p:val>
                                        </p:tav>
                                      </p:tavLst>
                                    </p:anim>
                                    <p:anim calcmode="lin" valueType="num">
                                      <p:cBhvr>
                                        <p:cTn id="15" dur="600"/>
                                        <p:tgtEl>
                                          <p:spTgt spid="6"/>
                                        </p:tgtEl>
                                        <p:attrNameLst>
                                          <p:attrName>ppt_h</p:attrName>
                                        </p:attrNameLst>
                                      </p:cBhvr>
                                      <p:tavLst>
                                        <p:tav tm="0">
                                          <p:val>
                                            <p:strVal val="ppt_h"/>
                                          </p:val>
                                        </p:tav>
                                        <p:tav tm="100000">
                                          <p:val>
                                            <p:fltVal val="0"/>
                                          </p:val>
                                        </p:tav>
                                      </p:tavLst>
                                    </p:anim>
                                    <p:animEffect transition="out" filter="fade">
                                      <p:cBhvr>
                                        <p:cTn id="16" dur="600"/>
                                        <p:tgtEl>
                                          <p:spTgt spid="6"/>
                                        </p:tgtEl>
                                      </p:cBhvr>
                                    </p:animEffect>
                                    <p:set>
                                      <p:cBhvr>
                                        <p:cTn id="17" dur="1" fill="hold">
                                          <p:stCondLst>
                                            <p:cond delay="599"/>
                                          </p:stCondLst>
                                        </p:cTn>
                                        <p:tgtEl>
                                          <p:spTgt spid="6"/>
                                        </p:tgtEl>
                                        <p:attrNameLst>
                                          <p:attrName>style.visibility</p:attrName>
                                        </p:attrNameLst>
                                      </p:cBhvr>
                                      <p:to>
                                        <p:strVal val="hidden"/>
                                      </p:to>
                                    </p:set>
                                  </p:childTnLst>
                                </p:cTn>
                              </p:par>
                              <p:par>
                                <p:cTn id="18" presetID="22" presetClass="entr" presetSubtype="2" fill="hold" nodeType="withEffect">
                                  <p:stCondLst>
                                    <p:cond delay="900"/>
                                  </p:stCondLst>
                                  <p:childTnLst>
                                    <p:set>
                                      <p:cBhvr>
                                        <p:cTn id="19" dur="1" fill="hold">
                                          <p:stCondLst>
                                            <p:cond delay="0"/>
                                          </p:stCondLst>
                                        </p:cTn>
                                        <p:tgtEl>
                                          <p:spTgt spid="3"/>
                                        </p:tgtEl>
                                        <p:attrNameLst>
                                          <p:attrName>style.visibility</p:attrName>
                                        </p:attrNameLst>
                                      </p:cBhvr>
                                      <p:to>
                                        <p:strVal val="visible"/>
                                      </p:to>
                                    </p:set>
                                    <p:animEffect transition="in" filter="wipe(right)">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5886179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19858557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2284" y="1557338"/>
            <a:ext cx="5283200" cy="4156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398684" y="1557338"/>
            <a:ext cx="5283200" cy="4156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7598396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5799025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06804472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976081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3895042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646166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6900005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6557407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9484" y="481013"/>
            <a:ext cx="2692400" cy="5232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2284" y="481013"/>
            <a:ext cx="7874000" cy="5232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5141505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6" descr="Master Powerpoint HEADING.jpg"/>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5" name="Rectangle 4"/>
          <p:cNvSpPr/>
          <p:nvPr/>
        </p:nvSpPr>
        <p:spPr>
          <a:xfrm>
            <a:off x="0" y="642938"/>
            <a:ext cx="12192000" cy="1428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3" name="Content Placeholder 2"/>
          <p:cNvSpPr>
            <a:spLocks noGrp="1"/>
          </p:cNvSpPr>
          <p:nvPr>
            <p:ph idx="1"/>
          </p:nvPr>
        </p:nvSpPr>
        <p:spPr>
          <a:xfrm>
            <a:off x="1904972" y="785798"/>
            <a:ext cx="9677429" cy="5340369"/>
          </a:xfrm>
        </p:spPr>
        <p:txBody>
          <a:bodyPr>
            <a:normAutofit/>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2400" baseline="0">
                <a:latin typeface="Arial" pitchFamily="34" charset="0"/>
                <a:cs typeface="Arial" pitchFamily="34" charset="0"/>
              </a:defRPr>
            </a:lvl1pPr>
            <a:lvl2pPr marL="0" indent="-180000">
              <a:buFont typeface="Arial" pitchFamily="34" charset="0"/>
              <a:buChar char="•"/>
              <a:defRPr sz="2400" baseline="0">
                <a:latin typeface="Arial" pitchFamily="34" charset="0"/>
                <a:cs typeface="Arial" pitchFamily="34" charset="0"/>
              </a:defRPr>
            </a:lvl2pPr>
            <a:lvl3pPr marL="540000" indent="-180000">
              <a:buFont typeface="Arial" pitchFamily="34" charset="0"/>
              <a:buChar char="•"/>
              <a:defRPr sz="2400" baseline="0">
                <a:latin typeface="Arial" pitchFamily="34" charset="0"/>
                <a:cs typeface="Arial" pitchFamily="34" charset="0"/>
              </a:defRPr>
            </a:lvl3pPr>
            <a:lvl4pPr marL="1080000" indent="-180000">
              <a:defRPr sz="2400" baseline="0">
                <a:latin typeface="Arial" pitchFamily="34" charset="0"/>
                <a:cs typeface="Arial" pitchFamily="34" charset="0"/>
              </a:defRPr>
            </a:lvl4pPr>
            <a:lvl5pPr marL="1620000" indent="-180000">
              <a:defRPr sz="2400" baseline="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a:xfrm>
            <a:off x="8737600" y="6356361"/>
            <a:ext cx="2844800" cy="365125"/>
          </a:xfrm>
          <a:prstGeom prst="rect">
            <a:avLst/>
          </a:prstGeom>
        </p:spPr>
        <p:txBody>
          <a:bodyPr/>
          <a:lstStyle>
            <a:lvl1pPr fontAlgn="auto">
              <a:spcBef>
                <a:spcPts val="0"/>
              </a:spcBef>
              <a:spcAft>
                <a:spcPts val="0"/>
              </a:spcAft>
              <a:defRPr>
                <a:solidFill>
                  <a:srgbClr val="FF0066"/>
                </a:solidFill>
                <a:latin typeface="+mn-lt"/>
              </a:defRPr>
            </a:lvl1pPr>
          </a:lstStyle>
          <a:p>
            <a:pPr>
              <a:defRPr/>
            </a:pPr>
            <a:fld id="{1F1351FB-E695-4497-A246-5EC49446F536}" type="slidenum">
              <a:rPr lang="en-US"/>
              <a:pPr>
                <a:defRPr/>
              </a:pPr>
              <a:t>‹#›</a:t>
            </a:fld>
            <a:endParaRPr lang="en-US"/>
          </a:p>
        </p:txBody>
      </p:sp>
    </p:spTree>
    <p:extLst>
      <p:ext uri="{BB962C8B-B14F-4D97-AF65-F5344CB8AC3E}">
        <p14:creationId xmlns:p14="http://schemas.microsoft.com/office/powerpoint/2010/main" val="212702058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7"/>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6183" indent="0" algn="ctr">
              <a:buNone/>
              <a:defRPr/>
            </a:lvl2pPr>
            <a:lvl3pPr marL="912386" indent="0" algn="ctr">
              <a:buNone/>
              <a:defRPr/>
            </a:lvl3pPr>
            <a:lvl4pPr marL="1368590" indent="0" algn="ctr">
              <a:buNone/>
              <a:defRPr/>
            </a:lvl4pPr>
            <a:lvl5pPr marL="1824781" indent="0" algn="ctr">
              <a:buNone/>
              <a:defRPr/>
            </a:lvl5pPr>
            <a:lvl6pPr marL="2280970" indent="0" algn="ctr">
              <a:buNone/>
              <a:defRPr/>
            </a:lvl6pPr>
            <a:lvl7pPr marL="2737175" indent="0" algn="ctr">
              <a:buNone/>
              <a:defRPr/>
            </a:lvl7pPr>
            <a:lvl8pPr marL="3193366" indent="0" algn="ctr">
              <a:buNone/>
              <a:defRPr/>
            </a:lvl8pPr>
            <a:lvl9pPr marL="3649559"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78752015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6290357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54"/>
            <a:ext cx="103632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61"/>
            <a:ext cx="10363200" cy="1500187"/>
          </a:xfrm>
        </p:spPr>
        <p:txBody>
          <a:bodyPr anchor="b"/>
          <a:lstStyle>
            <a:lvl1pPr marL="0" indent="0">
              <a:buNone/>
              <a:defRPr sz="2000"/>
            </a:lvl1pPr>
            <a:lvl2pPr marL="456183" indent="0">
              <a:buNone/>
              <a:defRPr sz="1800"/>
            </a:lvl2pPr>
            <a:lvl3pPr marL="912386" indent="0">
              <a:buNone/>
              <a:defRPr sz="1600"/>
            </a:lvl3pPr>
            <a:lvl4pPr marL="1368590" indent="0">
              <a:buNone/>
              <a:defRPr sz="1400"/>
            </a:lvl4pPr>
            <a:lvl5pPr marL="1824781" indent="0">
              <a:buNone/>
              <a:defRPr sz="1400"/>
            </a:lvl5pPr>
            <a:lvl6pPr marL="2280970" indent="0">
              <a:buNone/>
              <a:defRPr sz="1400"/>
            </a:lvl6pPr>
            <a:lvl7pPr marL="2737175" indent="0">
              <a:buNone/>
              <a:defRPr sz="1400"/>
            </a:lvl7pPr>
            <a:lvl8pPr marL="3193366" indent="0">
              <a:buNone/>
              <a:defRPr sz="1400"/>
            </a:lvl8pPr>
            <a:lvl9pPr marL="3649559" indent="0">
              <a:buNone/>
              <a:defRPr sz="1400"/>
            </a:lvl9pPr>
          </a:lstStyle>
          <a:p>
            <a:pPr lvl="0"/>
            <a:r>
              <a:rPr lang="en-US"/>
              <a:t>Click to edit Master text styles</a:t>
            </a:r>
          </a:p>
        </p:txBody>
      </p:sp>
    </p:spTree>
    <p:extLst>
      <p:ext uri="{BB962C8B-B14F-4D97-AF65-F5344CB8AC3E}">
        <p14:creationId xmlns:p14="http://schemas.microsoft.com/office/powerpoint/2010/main" val="76630568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2284" y="1557347"/>
            <a:ext cx="5283200" cy="4156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398684" y="1557347"/>
            <a:ext cx="5283200" cy="4156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7616490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6183" indent="0">
              <a:buNone/>
              <a:defRPr sz="2000" b="1"/>
            </a:lvl2pPr>
            <a:lvl3pPr marL="912386" indent="0">
              <a:buNone/>
              <a:defRPr sz="1800" b="1"/>
            </a:lvl3pPr>
            <a:lvl4pPr marL="1368590" indent="0">
              <a:buNone/>
              <a:defRPr sz="1600" b="1"/>
            </a:lvl4pPr>
            <a:lvl5pPr marL="1824781" indent="0">
              <a:buNone/>
              <a:defRPr sz="1600" b="1"/>
            </a:lvl5pPr>
            <a:lvl6pPr marL="2280970" indent="0">
              <a:buNone/>
              <a:defRPr sz="1600" b="1"/>
            </a:lvl6pPr>
            <a:lvl7pPr marL="2737175" indent="0">
              <a:buNone/>
              <a:defRPr sz="1600" b="1"/>
            </a:lvl7pPr>
            <a:lvl8pPr marL="3193366" indent="0">
              <a:buNone/>
              <a:defRPr sz="1600" b="1"/>
            </a:lvl8pPr>
            <a:lvl9pPr marL="364955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6" y="1535113"/>
            <a:ext cx="5389033" cy="639762"/>
          </a:xfrm>
        </p:spPr>
        <p:txBody>
          <a:bodyPr anchor="b"/>
          <a:lstStyle>
            <a:lvl1pPr marL="0" indent="0">
              <a:buNone/>
              <a:defRPr sz="2400" b="1"/>
            </a:lvl1pPr>
            <a:lvl2pPr marL="456183" indent="0">
              <a:buNone/>
              <a:defRPr sz="2000" b="1"/>
            </a:lvl2pPr>
            <a:lvl3pPr marL="912386" indent="0">
              <a:buNone/>
              <a:defRPr sz="1800" b="1"/>
            </a:lvl3pPr>
            <a:lvl4pPr marL="1368590" indent="0">
              <a:buNone/>
              <a:defRPr sz="1600" b="1"/>
            </a:lvl4pPr>
            <a:lvl5pPr marL="1824781" indent="0">
              <a:buNone/>
              <a:defRPr sz="1600" b="1"/>
            </a:lvl5pPr>
            <a:lvl6pPr marL="2280970" indent="0">
              <a:buNone/>
              <a:defRPr sz="1600" b="1"/>
            </a:lvl6pPr>
            <a:lvl7pPr marL="2737175" indent="0">
              <a:buNone/>
              <a:defRPr sz="1600" b="1"/>
            </a:lvl7pPr>
            <a:lvl8pPr marL="3193366" indent="0">
              <a:buNone/>
              <a:defRPr sz="1600" b="1"/>
            </a:lvl8pPr>
            <a:lvl9pPr marL="364955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6192820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5171962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804780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68643277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10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6183" indent="0">
              <a:buNone/>
              <a:defRPr sz="1200"/>
            </a:lvl2pPr>
            <a:lvl3pPr marL="912386" indent="0">
              <a:buNone/>
              <a:defRPr sz="1000"/>
            </a:lvl3pPr>
            <a:lvl4pPr marL="1368590" indent="0">
              <a:buNone/>
              <a:defRPr sz="900"/>
            </a:lvl4pPr>
            <a:lvl5pPr marL="1824781" indent="0">
              <a:buNone/>
              <a:defRPr sz="900"/>
            </a:lvl5pPr>
            <a:lvl6pPr marL="2280970" indent="0">
              <a:buNone/>
              <a:defRPr sz="900"/>
            </a:lvl6pPr>
            <a:lvl7pPr marL="2737175" indent="0">
              <a:buNone/>
              <a:defRPr sz="900"/>
            </a:lvl7pPr>
            <a:lvl8pPr marL="3193366" indent="0">
              <a:buNone/>
              <a:defRPr sz="900"/>
            </a:lvl8pPr>
            <a:lvl9pPr marL="3649559" indent="0">
              <a:buNone/>
              <a:defRPr sz="900"/>
            </a:lvl9pPr>
          </a:lstStyle>
          <a:p>
            <a:pPr lvl="0"/>
            <a:r>
              <a:rPr lang="en-US"/>
              <a:t>Click to edit Master text styles</a:t>
            </a:r>
          </a:p>
        </p:txBody>
      </p:sp>
    </p:spTree>
    <p:extLst>
      <p:ext uri="{BB962C8B-B14F-4D97-AF65-F5344CB8AC3E}">
        <p14:creationId xmlns:p14="http://schemas.microsoft.com/office/powerpoint/2010/main" val="74198349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6183" indent="0">
              <a:buNone/>
              <a:defRPr sz="2800"/>
            </a:lvl2pPr>
            <a:lvl3pPr marL="912386" indent="0">
              <a:buNone/>
              <a:defRPr sz="2400"/>
            </a:lvl3pPr>
            <a:lvl4pPr marL="1368590" indent="0">
              <a:buNone/>
              <a:defRPr sz="2000"/>
            </a:lvl4pPr>
            <a:lvl5pPr marL="1824781" indent="0">
              <a:buNone/>
              <a:defRPr sz="2000"/>
            </a:lvl5pPr>
            <a:lvl6pPr marL="2280970" indent="0">
              <a:buNone/>
              <a:defRPr sz="2000"/>
            </a:lvl6pPr>
            <a:lvl7pPr marL="2737175" indent="0">
              <a:buNone/>
              <a:defRPr sz="2000"/>
            </a:lvl7pPr>
            <a:lvl8pPr marL="3193366" indent="0">
              <a:buNone/>
              <a:defRPr sz="2000"/>
            </a:lvl8pPr>
            <a:lvl9pPr marL="3649559"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6183" indent="0">
              <a:buNone/>
              <a:defRPr sz="1200"/>
            </a:lvl2pPr>
            <a:lvl3pPr marL="912386" indent="0">
              <a:buNone/>
              <a:defRPr sz="1000"/>
            </a:lvl3pPr>
            <a:lvl4pPr marL="1368590" indent="0">
              <a:buNone/>
              <a:defRPr sz="900"/>
            </a:lvl4pPr>
            <a:lvl5pPr marL="1824781" indent="0">
              <a:buNone/>
              <a:defRPr sz="900"/>
            </a:lvl5pPr>
            <a:lvl6pPr marL="2280970" indent="0">
              <a:buNone/>
              <a:defRPr sz="900"/>
            </a:lvl6pPr>
            <a:lvl7pPr marL="2737175" indent="0">
              <a:buNone/>
              <a:defRPr sz="900"/>
            </a:lvl7pPr>
            <a:lvl8pPr marL="3193366" indent="0">
              <a:buNone/>
              <a:defRPr sz="900"/>
            </a:lvl8pPr>
            <a:lvl9pPr marL="3649559" indent="0">
              <a:buNone/>
              <a:defRPr sz="900"/>
            </a:lvl9pPr>
          </a:lstStyle>
          <a:p>
            <a:pPr lvl="0"/>
            <a:r>
              <a:rPr lang="en-US"/>
              <a:t>Click to edit Master text styles</a:t>
            </a:r>
          </a:p>
        </p:txBody>
      </p:sp>
    </p:spTree>
    <p:extLst>
      <p:ext uri="{BB962C8B-B14F-4D97-AF65-F5344CB8AC3E}">
        <p14:creationId xmlns:p14="http://schemas.microsoft.com/office/powerpoint/2010/main" val="332904340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9926467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9484" y="481013"/>
            <a:ext cx="2692400" cy="5232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2284" y="481013"/>
            <a:ext cx="7874000" cy="5232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7452580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60877591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7218456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53866793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2284" y="1557338"/>
            <a:ext cx="5283200" cy="4156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398684" y="1557338"/>
            <a:ext cx="5283200" cy="4156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9875660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6455366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1758557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1606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858008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7498774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1540759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0431836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9484" y="481013"/>
            <a:ext cx="2692400" cy="5232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2284" y="481013"/>
            <a:ext cx="7874000" cy="5232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6631913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2" descr="Powerpoint 1 - MW right Bottom- 3 stripes blue fad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mick bw10 just let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mick bw10 just face"/>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mick bw8 just MW - smal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 y="0"/>
            <a:ext cx="2823633"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0" name="Rectangle 6"/>
          <p:cNvSpPr>
            <a:spLocks noGrp="1" noChangeArrowheads="1"/>
          </p:cNvSpPr>
          <p:nvPr>
            <p:ph type="subTitle" idx="1"/>
          </p:nvPr>
        </p:nvSpPr>
        <p:spPr>
          <a:xfrm>
            <a:off x="2256367" y="215911"/>
            <a:ext cx="9167284" cy="620713"/>
          </a:xfrm>
        </p:spPr>
        <p:txBody>
          <a:bodyPr/>
          <a:lstStyle>
            <a:lvl1pPr marL="0" indent="0" algn="ctr">
              <a:buFontTx/>
              <a:buNone/>
              <a:defRPr/>
            </a:lvl1pPr>
          </a:lstStyle>
          <a:p>
            <a:pPr lvl="0"/>
            <a:r>
              <a:rPr lang="en-GB" noProof="0"/>
              <a:t>Click to edit Master subtitle style</a:t>
            </a:r>
          </a:p>
        </p:txBody>
      </p:sp>
    </p:spTree>
    <p:extLst>
      <p:ext uri="{BB962C8B-B14F-4D97-AF65-F5344CB8AC3E}">
        <p14:creationId xmlns:p14="http://schemas.microsoft.com/office/powerpoint/2010/main" val="3381769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5"/>
                                        </p:tgtEl>
                                      </p:cBhvr>
                                    </p:animEffect>
                                    <p:set>
                                      <p:cBhvr>
                                        <p:cTn id="7" dur="1" fill="hold">
                                          <p:stCondLst>
                                            <p:cond delay="999"/>
                                          </p:stCondLst>
                                        </p:cTn>
                                        <p:tgtEl>
                                          <p:spTgt spid="5"/>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400"/>
                                        <p:tgtEl>
                                          <p:spTgt spid="4"/>
                                        </p:tgtEl>
                                      </p:cBhvr>
                                    </p:animEffect>
                                    <p:set>
                                      <p:cBhvr>
                                        <p:cTn id="10" dur="1" fill="hold">
                                          <p:stCondLst>
                                            <p:cond delay="399"/>
                                          </p:stCondLst>
                                        </p:cTn>
                                        <p:tgtEl>
                                          <p:spTgt spid="4"/>
                                        </p:tgtEl>
                                        <p:attrNameLst>
                                          <p:attrName>style.visibility</p:attrName>
                                        </p:attrNameLst>
                                      </p:cBhvr>
                                      <p:to>
                                        <p:strVal val="hidden"/>
                                      </p:to>
                                    </p:set>
                                  </p:childTnLst>
                                </p:cTn>
                              </p:par>
                              <p:par>
                                <p:cTn id="11" presetID="0" presetClass="path" presetSubtype="0" accel="50000" decel="50000" fill="hold" nodeType="withEffect">
                                  <p:stCondLst>
                                    <p:cond delay="0"/>
                                  </p:stCondLst>
                                  <p:childTnLst>
                                    <p:animMotion origin="layout" path="M 1.38889E-6 -3.7037E-7 L 0.73073 0.73264 " pathEditMode="relative" rAng="0" ptsTypes="AA">
                                      <p:cBhvr>
                                        <p:cTn id="12" dur="1000" fill="hold"/>
                                        <p:tgtEl>
                                          <p:spTgt spid="6"/>
                                        </p:tgtEl>
                                        <p:attrNameLst>
                                          <p:attrName>ppt_x</p:attrName>
                                          <p:attrName>ppt_y</p:attrName>
                                        </p:attrNameLst>
                                      </p:cBhvr>
                                      <p:rCtr x="36528" y="36620"/>
                                    </p:animMotion>
                                  </p:childTnLst>
                                </p:cTn>
                              </p:par>
                              <p:par>
                                <p:cTn id="13" presetID="53" presetClass="exit" presetSubtype="0" fill="hold" nodeType="withEffect">
                                  <p:stCondLst>
                                    <p:cond delay="600"/>
                                  </p:stCondLst>
                                  <p:childTnLst>
                                    <p:anim calcmode="lin" valueType="num">
                                      <p:cBhvr>
                                        <p:cTn id="14" dur="600"/>
                                        <p:tgtEl>
                                          <p:spTgt spid="6"/>
                                        </p:tgtEl>
                                        <p:attrNameLst>
                                          <p:attrName>ppt_w</p:attrName>
                                        </p:attrNameLst>
                                      </p:cBhvr>
                                      <p:tavLst>
                                        <p:tav tm="0">
                                          <p:val>
                                            <p:strVal val="ppt_w"/>
                                          </p:val>
                                        </p:tav>
                                        <p:tav tm="100000">
                                          <p:val>
                                            <p:fltVal val="0"/>
                                          </p:val>
                                        </p:tav>
                                      </p:tavLst>
                                    </p:anim>
                                    <p:anim calcmode="lin" valueType="num">
                                      <p:cBhvr>
                                        <p:cTn id="15" dur="600"/>
                                        <p:tgtEl>
                                          <p:spTgt spid="6"/>
                                        </p:tgtEl>
                                        <p:attrNameLst>
                                          <p:attrName>ppt_h</p:attrName>
                                        </p:attrNameLst>
                                      </p:cBhvr>
                                      <p:tavLst>
                                        <p:tav tm="0">
                                          <p:val>
                                            <p:strVal val="ppt_h"/>
                                          </p:val>
                                        </p:tav>
                                        <p:tav tm="100000">
                                          <p:val>
                                            <p:fltVal val="0"/>
                                          </p:val>
                                        </p:tav>
                                      </p:tavLst>
                                    </p:anim>
                                    <p:animEffect transition="out" filter="fade">
                                      <p:cBhvr>
                                        <p:cTn id="16" dur="600"/>
                                        <p:tgtEl>
                                          <p:spTgt spid="6"/>
                                        </p:tgtEl>
                                      </p:cBhvr>
                                    </p:animEffect>
                                    <p:set>
                                      <p:cBhvr>
                                        <p:cTn id="17" dur="1" fill="hold">
                                          <p:stCondLst>
                                            <p:cond delay="599"/>
                                          </p:stCondLst>
                                        </p:cTn>
                                        <p:tgtEl>
                                          <p:spTgt spid="6"/>
                                        </p:tgtEl>
                                        <p:attrNameLst>
                                          <p:attrName>style.visibility</p:attrName>
                                        </p:attrNameLst>
                                      </p:cBhvr>
                                      <p:to>
                                        <p:strVal val="hidden"/>
                                      </p:to>
                                    </p:set>
                                  </p:childTnLst>
                                </p:cTn>
                              </p:par>
                              <p:par>
                                <p:cTn id="18" presetID="22" presetClass="entr" presetSubtype="2" fill="hold" nodeType="withEffect">
                                  <p:stCondLst>
                                    <p:cond delay="900"/>
                                  </p:stCondLst>
                                  <p:childTnLst>
                                    <p:set>
                                      <p:cBhvr>
                                        <p:cTn id="19" dur="1" fill="hold">
                                          <p:stCondLst>
                                            <p:cond delay="0"/>
                                          </p:stCondLst>
                                        </p:cTn>
                                        <p:tgtEl>
                                          <p:spTgt spid="3"/>
                                        </p:tgtEl>
                                        <p:attrNameLst>
                                          <p:attrName>style.visibility</p:attrName>
                                        </p:attrNameLst>
                                      </p:cBhvr>
                                      <p:to>
                                        <p:strVal val="visible"/>
                                      </p:to>
                                    </p:set>
                                    <p:animEffect transition="in" filter="wipe(right)">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9993284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73858331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2284" y="1557338"/>
            <a:ext cx="5283200" cy="4156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398684" y="1557338"/>
            <a:ext cx="5283200" cy="4156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6627454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63201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839520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42640158"/>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50614881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120348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47463385"/>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8877093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9654751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9484" y="481013"/>
            <a:ext cx="2692400" cy="5232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2284" y="481013"/>
            <a:ext cx="7874000" cy="5232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6055018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146553" y="481013"/>
            <a:ext cx="6942667" cy="533400"/>
          </a:xfrm>
        </p:spPr>
        <p:txBody>
          <a:bodyPr/>
          <a:lstStyle/>
          <a:p>
            <a:r>
              <a:rPr lang="en-US"/>
              <a:t>Click to edit Master title style</a:t>
            </a:r>
            <a:endParaRPr lang="en-GB"/>
          </a:p>
        </p:txBody>
      </p:sp>
      <p:sp>
        <p:nvSpPr>
          <p:cNvPr id="3" name="SmartArt Placeholder 2"/>
          <p:cNvSpPr>
            <a:spLocks noGrp="1"/>
          </p:cNvSpPr>
          <p:nvPr>
            <p:ph type="dgm" idx="1"/>
          </p:nvPr>
        </p:nvSpPr>
        <p:spPr>
          <a:xfrm>
            <a:off x="912284" y="1557338"/>
            <a:ext cx="10769600" cy="4156075"/>
          </a:xfrm>
        </p:spPr>
        <p:txBody>
          <a:bodyPr/>
          <a:lstStyle/>
          <a:p>
            <a:pPr lvl="0"/>
            <a:endParaRPr lang="en-GB" noProof="0"/>
          </a:p>
        </p:txBody>
      </p:sp>
    </p:spTree>
    <p:extLst>
      <p:ext uri="{BB962C8B-B14F-4D97-AF65-F5344CB8AC3E}">
        <p14:creationId xmlns:p14="http://schemas.microsoft.com/office/powerpoint/2010/main" val="13920811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36220879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74465920"/>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8970108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1989101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2284" y="1557338"/>
            <a:ext cx="5283200" cy="4156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398684" y="1557338"/>
            <a:ext cx="5283200" cy="4156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75094590"/>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80073187"/>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56270526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312404"/>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0663779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8142200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71625459"/>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9484" y="481013"/>
            <a:ext cx="2692400" cy="5232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2284" y="481013"/>
            <a:ext cx="7874000" cy="5232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34838899"/>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009609-DC48-4DDF-96FA-41A39884BE33}" type="slidenum">
              <a:rPr lang="en-GB" smtClean="0"/>
              <a:pPr/>
              <a:t>‹#›</a:t>
            </a:fld>
            <a:endParaRPr lang="en-GB"/>
          </a:p>
        </p:txBody>
      </p:sp>
    </p:spTree>
    <p:extLst>
      <p:ext uri="{BB962C8B-B14F-4D97-AF65-F5344CB8AC3E}">
        <p14:creationId xmlns:p14="http://schemas.microsoft.com/office/powerpoint/2010/main" val="2596918812"/>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009609-DC48-4DDF-96FA-41A39884BE33}" type="slidenum">
              <a:rPr lang="en-GB" smtClean="0"/>
              <a:pPr/>
              <a:t>‹#›</a:t>
            </a:fld>
            <a:endParaRPr lang="en-GB"/>
          </a:p>
        </p:txBody>
      </p:sp>
    </p:spTree>
    <p:extLst>
      <p:ext uri="{BB962C8B-B14F-4D97-AF65-F5344CB8AC3E}">
        <p14:creationId xmlns:p14="http://schemas.microsoft.com/office/powerpoint/2010/main" val="18032667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8289890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009609-DC48-4DDF-96FA-41A39884BE33}" type="slidenum">
              <a:rPr lang="en-GB" smtClean="0"/>
              <a:pPr/>
              <a:t>‹#›</a:t>
            </a:fld>
            <a:endParaRPr lang="en-GB"/>
          </a:p>
        </p:txBody>
      </p:sp>
    </p:spTree>
    <p:extLst>
      <p:ext uri="{BB962C8B-B14F-4D97-AF65-F5344CB8AC3E}">
        <p14:creationId xmlns:p14="http://schemas.microsoft.com/office/powerpoint/2010/main" val="350557805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4009609-DC48-4DDF-96FA-41A39884BE33}" type="slidenum">
              <a:rPr lang="en-GB" smtClean="0"/>
              <a:pPr/>
              <a:t>‹#›</a:t>
            </a:fld>
            <a:endParaRPr lang="en-GB"/>
          </a:p>
        </p:txBody>
      </p:sp>
    </p:spTree>
    <p:extLst>
      <p:ext uri="{BB962C8B-B14F-4D97-AF65-F5344CB8AC3E}">
        <p14:creationId xmlns:p14="http://schemas.microsoft.com/office/powerpoint/2010/main" val="142278755"/>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4009609-DC48-4DDF-96FA-41A39884BE33}" type="slidenum">
              <a:rPr lang="en-GB" smtClean="0"/>
              <a:pPr/>
              <a:t>‹#›</a:t>
            </a:fld>
            <a:endParaRPr lang="en-GB"/>
          </a:p>
        </p:txBody>
      </p:sp>
    </p:spTree>
    <p:extLst>
      <p:ext uri="{BB962C8B-B14F-4D97-AF65-F5344CB8AC3E}">
        <p14:creationId xmlns:p14="http://schemas.microsoft.com/office/powerpoint/2010/main" val="329306493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4009609-DC48-4DDF-96FA-41A39884BE33}" type="slidenum">
              <a:rPr lang="en-GB" smtClean="0"/>
              <a:pPr/>
              <a:t>‹#›</a:t>
            </a:fld>
            <a:endParaRPr lang="en-GB"/>
          </a:p>
        </p:txBody>
      </p:sp>
    </p:spTree>
    <p:extLst>
      <p:ext uri="{BB962C8B-B14F-4D97-AF65-F5344CB8AC3E}">
        <p14:creationId xmlns:p14="http://schemas.microsoft.com/office/powerpoint/2010/main" val="776410660"/>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4009609-DC48-4DDF-96FA-41A39884BE33}" type="slidenum">
              <a:rPr lang="en-GB" smtClean="0"/>
              <a:pPr/>
              <a:t>‹#›</a:t>
            </a:fld>
            <a:endParaRPr lang="en-GB"/>
          </a:p>
        </p:txBody>
      </p:sp>
    </p:spTree>
    <p:extLst>
      <p:ext uri="{BB962C8B-B14F-4D97-AF65-F5344CB8AC3E}">
        <p14:creationId xmlns:p14="http://schemas.microsoft.com/office/powerpoint/2010/main" val="2697681930"/>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4009609-DC48-4DDF-96FA-41A39884BE33}" type="slidenum">
              <a:rPr lang="en-GB" smtClean="0"/>
              <a:pPr/>
              <a:t>‹#›</a:t>
            </a:fld>
            <a:endParaRPr lang="en-GB"/>
          </a:p>
        </p:txBody>
      </p:sp>
    </p:spTree>
    <p:extLst>
      <p:ext uri="{BB962C8B-B14F-4D97-AF65-F5344CB8AC3E}">
        <p14:creationId xmlns:p14="http://schemas.microsoft.com/office/powerpoint/2010/main" val="4088205821"/>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4009609-DC48-4DDF-96FA-41A39884BE33}" type="slidenum">
              <a:rPr lang="en-GB" smtClean="0"/>
              <a:pPr/>
              <a:t>‹#›</a:t>
            </a:fld>
            <a:endParaRPr lang="en-GB"/>
          </a:p>
        </p:txBody>
      </p:sp>
    </p:spTree>
    <p:extLst>
      <p:ext uri="{BB962C8B-B14F-4D97-AF65-F5344CB8AC3E}">
        <p14:creationId xmlns:p14="http://schemas.microsoft.com/office/powerpoint/2010/main" val="241553962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009609-DC48-4DDF-96FA-41A39884BE33}" type="slidenum">
              <a:rPr lang="en-GB" smtClean="0"/>
              <a:pPr/>
              <a:t>‹#›</a:t>
            </a:fld>
            <a:endParaRPr lang="en-GB"/>
          </a:p>
        </p:txBody>
      </p:sp>
    </p:spTree>
    <p:extLst>
      <p:ext uri="{BB962C8B-B14F-4D97-AF65-F5344CB8AC3E}">
        <p14:creationId xmlns:p14="http://schemas.microsoft.com/office/powerpoint/2010/main" val="308654139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009609-DC48-4DDF-96FA-41A39884BE33}" type="slidenum">
              <a:rPr lang="en-GB" smtClean="0"/>
              <a:pPr/>
              <a:t>‹#›</a:t>
            </a:fld>
            <a:endParaRPr lang="en-GB"/>
          </a:p>
        </p:txBody>
      </p:sp>
    </p:spTree>
    <p:extLst>
      <p:ext uri="{BB962C8B-B14F-4D97-AF65-F5344CB8AC3E}">
        <p14:creationId xmlns:p14="http://schemas.microsoft.com/office/powerpoint/2010/main" val="306631477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79957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9484" y="481013"/>
            <a:ext cx="2692400" cy="5232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2284" y="481013"/>
            <a:ext cx="7874000" cy="5232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40864794"/>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9874736"/>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276873369"/>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2284" y="1557338"/>
            <a:ext cx="5283200" cy="4156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398684" y="1557338"/>
            <a:ext cx="5283200" cy="4156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4194235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9827915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886795528"/>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9615647"/>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76250475"/>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6122505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90283563"/>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9484" y="481013"/>
            <a:ext cx="2692400" cy="5232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2284" y="481013"/>
            <a:ext cx="7874000" cy="5232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322260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129026" name="Picture 2" descr="qca_mark_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987" y="196861"/>
            <a:ext cx="2324100" cy="676275"/>
          </a:xfrm>
          <a:prstGeom prst="rect">
            <a:avLst/>
          </a:prstGeom>
          <a:noFill/>
          <a:extLst>
            <a:ext uri="{909E8E84-426E-40DD-AFC4-6F175D3DCCD1}">
              <a14:hiddenFill xmlns:a14="http://schemas.microsoft.com/office/drawing/2010/main">
                <a:solidFill>
                  <a:srgbClr val="FFFFFF"/>
                </a:solidFill>
              </a14:hiddenFill>
            </a:ext>
          </a:extLst>
        </p:spPr>
      </p:pic>
      <p:sp>
        <p:nvSpPr>
          <p:cNvPr id="129027" name="Rectangle 3"/>
          <p:cNvSpPr>
            <a:spLocks noChangeArrowheads="1"/>
          </p:cNvSpPr>
          <p:nvPr/>
        </p:nvSpPr>
        <p:spPr bwMode="auto">
          <a:xfrm>
            <a:off x="0" y="0"/>
            <a:ext cx="12192000" cy="6858000"/>
          </a:xfrm>
          <a:prstGeom prst="rect">
            <a:avLst/>
          </a:prstGeom>
          <a:solidFill>
            <a:srgbClr val="7F638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solidFill>
                <a:srgbClr val="FF0066"/>
              </a:solidFill>
            </a:endParaRPr>
          </a:p>
        </p:txBody>
      </p:sp>
      <p:pic>
        <p:nvPicPr>
          <p:cNvPr id="129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227984" cy="687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9029" name="Freeform 5"/>
          <p:cNvSpPr>
            <a:spLocks/>
          </p:cNvSpPr>
          <p:nvPr/>
        </p:nvSpPr>
        <p:spPr bwMode="auto">
          <a:xfrm>
            <a:off x="8" y="-76200"/>
            <a:ext cx="12196233" cy="1816100"/>
          </a:xfrm>
          <a:custGeom>
            <a:avLst/>
            <a:gdLst>
              <a:gd name="T0" fmla="*/ 5762 w 5762"/>
              <a:gd name="T1" fmla="*/ 1144 h 1144"/>
              <a:gd name="T2" fmla="*/ 5513 w 5762"/>
              <a:gd name="T3" fmla="*/ 975 h 1144"/>
              <a:gd name="T4" fmla="*/ 5076 w 5762"/>
              <a:gd name="T5" fmla="*/ 907 h 1144"/>
              <a:gd name="T6" fmla="*/ 0 w 5762"/>
              <a:gd name="T7" fmla="*/ 907 h 1144"/>
              <a:gd name="T8" fmla="*/ 0 w 5762"/>
              <a:gd name="T9" fmla="*/ 0 h 1144"/>
              <a:gd name="T10" fmla="*/ 5760 w 5762"/>
              <a:gd name="T11" fmla="*/ 0 h 1144"/>
              <a:gd name="T12" fmla="*/ 5762 w 5762"/>
              <a:gd name="T13" fmla="*/ 1143 h 1144"/>
              <a:gd name="T14" fmla="*/ 5762 w 5762"/>
              <a:gd name="T15" fmla="*/ 1144 h 11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62" h="1144">
                <a:moveTo>
                  <a:pt x="5762" y="1144"/>
                </a:moveTo>
                <a:cubicBezTo>
                  <a:pt x="5714" y="1090"/>
                  <a:pt x="5624" y="1018"/>
                  <a:pt x="5513" y="975"/>
                </a:cubicBezTo>
                <a:cubicBezTo>
                  <a:pt x="5328" y="894"/>
                  <a:pt x="5076" y="907"/>
                  <a:pt x="5076" y="907"/>
                </a:cubicBezTo>
                <a:lnTo>
                  <a:pt x="0" y="907"/>
                </a:lnTo>
                <a:lnTo>
                  <a:pt x="0" y="0"/>
                </a:lnTo>
                <a:lnTo>
                  <a:pt x="5760" y="0"/>
                </a:lnTo>
                <a:lnTo>
                  <a:pt x="5762" y="1143"/>
                </a:lnTo>
                <a:lnTo>
                  <a:pt x="5762" y="1144"/>
                </a:lnTo>
                <a:close/>
              </a:path>
            </a:pathLst>
          </a:custGeom>
          <a:solidFill>
            <a:srgbClr val="FFFFFF"/>
          </a:solidFill>
          <a:ln>
            <a:noFill/>
          </a:ln>
          <a:effectLst/>
          <a:extLst>
            <a:ext uri="{91240B29-F687-4F45-9708-019B960494DF}">
              <a14:hiddenLine xmlns:a14="http://schemas.microsoft.com/office/drawing/2010/main" w="6350">
                <a:solidFill>
                  <a:srgbClr val="265787"/>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800">
              <a:solidFill>
                <a:srgbClr val="FF0066"/>
              </a:solidFill>
            </a:endParaRPr>
          </a:p>
        </p:txBody>
      </p:sp>
      <p:sp>
        <p:nvSpPr>
          <p:cNvPr id="129030" name="Rectangle 6"/>
          <p:cNvSpPr>
            <a:spLocks noGrp="1" noChangeArrowheads="1"/>
          </p:cNvSpPr>
          <p:nvPr>
            <p:ph type="subTitle" idx="1"/>
          </p:nvPr>
        </p:nvSpPr>
        <p:spPr>
          <a:xfrm>
            <a:off x="416984" y="2209800"/>
            <a:ext cx="10547349" cy="1162050"/>
          </a:xfrm>
        </p:spPr>
        <p:txBody>
          <a:bodyPr/>
          <a:lstStyle>
            <a:lvl1pPr marL="0" indent="0">
              <a:buFontTx/>
              <a:buNone/>
              <a:defRPr sz="2000">
                <a:solidFill>
                  <a:srgbClr val="FFFFFF"/>
                </a:solidFill>
              </a:defRPr>
            </a:lvl1pPr>
          </a:lstStyle>
          <a:p>
            <a:pPr lvl="0"/>
            <a:r>
              <a:rPr lang="en-GB" noProof="0"/>
              <a:t>Click to edit Master subtitle style</a:t>
            </a:r>
          </a:p>
        </p:txBody>
      </p:sp>
      <p:sp>
        <p:nvSpPr>
          <p:cNvPr id="129031" name="Rectangle 7"/>
          <p:cNvSpPr>
            <a:spLocks noGrp="1" noChangeArrowheads="1"/>
          </p:cNvSpPr>
          <p:nvPr>
            <p:ph type="dt" sz="quarter" idx="2"/>
          </p:nvPr>
        </p:nvSpPr>
        <p:spPr>
          <a:xfrm>
            <a:off x="914400" y="6248400"/>
            <a:ext cx="2540000" cy="457200"/>
          </a:xfrm>
          <a:prstGeom prst="rect">
            <a:avLst/>
          </a:prstGeom>
        </p:spPr>
        <p:txBody>
          <a:bodyPr/>
          <a:lstStyle>
            <a:lvl1pPr>
              <a:defRPr sz="1400">
                <a:solidFill>
                  <a:srgbClr val="FFFFFF"/>
                </a:solidFill>
              </a:defRPr>
            </a:lvl1pPr>
          </a:lstStyle>
          <a:p>
            <a:endParaRPr lang="en-GB"/>
          </a:p>
        </p:txBody>
      </p:sp>
      <p:sp>
        <p:nvSpPr>
          <p:cNvPr id="129032" name="Rectangle 8"/>
          <p:cNvSpPr>
            <a:spLocks noGrp="1" noChangeArrowheads="1"/>
          </p:cNvSpPr>
          <p:nvPr>
            <p:ph type="ftr" sz="quarter" idx="3"/>
          </p:nvPr>
        </p:nvSpPr>
        <p:spPr bwMode="auto">
          <a:xfrm>
            <a:off x="7416800" y="6248400"/>
            <a:ext cx="38608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mn-lt"/>
                <a:ea typeface="ＭＳ Ｐゴシック" pitchFamily="34" charset="-128"/>
              </a:defRPr>
            </a:lvl1pPr>
          </a:lstStyle>
          <a:p>
            <a:endParaRPr lang="en-GB"/>
          </a:p>
        </p:txBody>
      </p:sp>
      <p:pic>
        <p:nvPicPr>
          <p:cNvPr id="129033"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467" y="100013"/>
            <a:ext cx="5655733" cy="1211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23391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7"/>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4172" indent="0" algn="ctr">
              <a:buNone/>
              <a:defRPr/>
            </a:lvl2pPr>
            <a:lvl3pPr marL="908367" indent="0" algn="ctr">
              <a:buNone/>
              <a:defRPr/>
            </a:lvl3pPr>
            <a:lvl4pPr marL="1362572" indent="0" algn="ctr">
              <a:buNone/>
              <a:defRPr/>
            </a:lvl4pPr>
            <a:lvl5pPr marL="1816769" indent="0" algn="ctr">
              <a:buNone/>
              <a:defRPr/>
            </a:lvl5pPr>
            <a:lvl6pPr marL="2270986" indent="0" algn="ctr">
              <a:buNone/>
              <a:defRPr/>
            </a:lvl6pPr>
            <a:lvl7pPr marL="2725147" indent="0" algn="ctr">
              <a:buNone/>
              <a:defRPr/>
            </a:lvl7pPr>
            <a:lvl8pPr marL="3179338" indent="0" algn="ctr">
              <a:buNone/>
              <a:defRPr/>
            </a:lvl8pPr>
            <a:lvl9pPr marL="3633517"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954713948"/>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50957440"/>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40"/>
            <a:ext cx="103632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831"/>
            <a:ext cx="10363200" cy="1500187"/>
          </a:xfrm>
        </p:spPr>
        <p:txBody>
          <a:bodyPr anchor="b"/>
          <a:lstStyle>
            <a:lvl1pPr marL="0" indent="0">
              <a:buNone/>
              <a:defRPr sz="2000"/>
            </a:lvl1pPr>
            <a:lvl2pPr marL="454172" indent="0">
              <a:buNone/>
              <a:defRPr sz="1800"/>
            </a:lvl2pPr>
            <a:lvl3pPr marL="908367" indent="0">
              <a:buNone/>
              <a:defRPr sz="1600"/>
            </a:lvl3pPr>
            <a:lvl4pPr marL="1362572" indent="0">
              <a:buNone/>
              <a:defRPr sz="1400"/>
            </a:lvl4pPr>
            <a:lvl5pPr marL="1816769" indent="0">
              <a:buNone/>
              <a:defRPr sz="1400"/>
            </a:lvl5pPr>
            <a:lvl6pPr marL="2270986" indent="0">
              <a:buNone/>
              <a:defRPr sz="1400"/>
            </a:lvl6pPr>
            <a:lvl7pPr marL="2725147" indent="0">
              <a:buNone/>
              <a:defRPr sz="1400"/>
            </a:lvl7pPr>
            <a:lvl8pPr marL="3179338" indent="0">
              <a:buNone/>
              <a:defRPr sz="1400"/>
            </a:lvl8pPr>
            <a:lvl9pPr marL="3633517" indent="0">
              <a:buNone/>
              <a:defRPr sz="1400"/>
            </a:lvl9pPr>
          </a:lstStyle>
          <a:p>
            <a:pPr lvl="0"/>
            <a:r>
              <a:rPr lang="en-US"/>
              <a:t>Click to edit Master text styles</a:t>
            </a:r>
          </a:p>
        </p:txBody>
      </p:sp>
    </p:spTree>
    <p:extLst>
      <p:ext uri="{BB962C8B-B14F-4D97-AF65-F5344CB8AC3E}">
        <p14:creationId xmlns:p14="http://schemas.microsoft.com/office/powerpoint/2010/main" val="381529522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2284" y="1557347"/>
            <a:ext cx="5283200" cy="4156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398684" y="1557347"/>
            <a:ext cx="5283200" cy="4156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10677374"/>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4172" indent="0">
              <a:buNone/>
              <a:defRPr sz="2000" b="1"/>
            </a:lvl2pPr>
            <a:lvl3pPr marL="908367" indent="0">
              <a:buNone/>
              <a:defRPr sz="1800" b="1"/>
            </a:lvl3pPr>
            <a:lvl4pPr marL="1362572" indent="0">
              <a:buNone/>
              <a:defRPr sz="1600" b="1"/>
            </a:lvl4pPr>
            <a:lvl5pPr marL="1816769" indent="0">
              <a:buNone/>
              <a:defRPr sz="1600" b="1"/>
            </a:lvl5pPr>
            <a:lvl6pPr marL="2270986" indent="0">
              <a:buNone/>
              <a:defRPr sz="1600" b="1"/>
            </a:lvl6pPr>
            <a:lvl7pPr marL="2725147" indent="0">
              <a:buNone/>
              <a:defRPr sz="1600" b="1"/>
            </a:lvl7pPr>
            <a:lvl8pPr marL="3179338" indent="0">
              <a:buNone/>
              <a:defRPr sz="1600" b="1"/>
            </a:lvl8pPr>
            <a:lvl9pPr marL="3633517"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6" y="1535113"/>
            <a:ext cx="5389033" cy="639762"/>
          </a:xfrm>
        </p:spPr>
        <p:txBody>
          <a:bodyPr anchor="b"/>
          <a:lstStyle>
            <a:lvl1pPr marL="0" indent="0">
              <a:buNone/>
              <a:defRPr sz="2400" b="1"/>
            </a:lvl1pPr>
            <a:lvl2pPr marL="454172" indent="0">
              <a:buNone/>
              <a:defRPr sz="2000" b="1"/>
            </a:lvl2pPr>
            <a:lvl3pPr marL="908367" indent="0">
              <a:buNone/>
              <a:defRPr sz="1800" b="1"/>
            </a:lvl3pPr>
            <a:lvl4pPr marL="1362572" indent="0">
              <a:buNone/>
              <a:defRPr sz="1600" b="1"/>
            </a:lvl4pPr>
            <a:lvl5pPr marL="1816769" indent="0">
              <a:buNone/>
              <a:defRPr sz="1600" b="1"/>
            </a:lvl5pPr>
            <a:lvl6pPr marL="2270986" indent="0">
              <a:buNone/>
              <a:defRPr sz="1600" b="1"/>
            </a:lvl6pPr>
            <a:lvl7pPr marL="2725147" indent="0">
              <a:buNone/>
              <a:defRPr sz="1600" b="1"/>
            </a:lvl7pPr>
            <a:lvl8pPr marL="3179338" indent="0">
              <a:buNone/>
              <a:defRPr sz="1600" b="1"/>
            </a:lvl8pPr>
            <a:lvl9pPr marL="363351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09669582"/>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552969532"/>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0014766"/>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19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4172" indent="0">
              <a:buNone/>
              <a:defRPr sz="1200"/>
            </a:lvl2pPr>
            <a:lvl3pPr marL="908367" indent="0">
              <a:buNone/>
              <a:defRPr sz="1000"/>
            </a:lvl3pPr>
            <a:lvl4pPr marL="1362572" indent="0">
              <a:buNone/>
              <a:defRPr sz="900"/>
            </a:lvl4pPr>
            <a:lvl5pPr marL="1816769" indent="0">
              <a:buNone/>
              <a:defRPr sz="900"/>
            </a:lvl5pPr>
            <a:lvl6pPr marL="2270986" indent="0">
              <a:buNone/>
              <a:defRPr sz="900"/>
            </a:lvl6pPr>
            <a:lvl7pPr marL="2725147" indent="0">
              <a:buNone/>
              <a:defRPr sz="900"/>
            </a:lvl7pPr>
            <a:lvl8pPr marL="3179338" indent="0">
              <a:buNone/>
              <a:defRPr sz="900"/>
            </a:lvl8pPr>
            <a:lvl9pPr marL="3633517" indent="0">
              <a:buNone/>
              <a:defRPr sz="900"/>
            </a:lvl9pPr>
          </a:lstStyle>
          <a:p>
            <a:pPr lvl="0"/>
            <a:r>
              <a:rPr lang="en-US"/>
              <a:t>Click to edit Master text styles</a:t>
            </a:r>
          </a:p>
        </p:txBody>
      </p:sp>
    </p:spTree>
    <p:extLst>
      <p:ext uri="{BB962C8B-B14F-4D97-AF65-F5344CB8AC3E}">
        <p14:creationId xmlns:p14="http://schemas.microsoft.com/office/powerpoint/2010/main" val="1318421547"/>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4172" indent="0">
              <a:buNone/>
              <a:defRPr sz="2800"/>
            </a:lvl2pPr>
            <a:lvl3pPr marL="908367" indent="0">
              <a:buNone/>
              <a:defRPr sz="2400"/>
            </a:lvl3pPr>
            <a:lvl4pPr marL="1362572" indent="0">
              <a:buNone/>
              <a:defRPr sz="2000"/>
            </a:lvl4pPr>
            <a:lvl5pPr marL="1816769" indent="0">
              <a:buNone/>
              <a:defRPr sz="2000"/>
            </a:lvl5pPr>
            <a:lvl6pPr marL="2270986" indent="0">
              <a:buNone/>
              <a:defRPr sz="2000"/>
            </a:lvl6pPr>
            <a:lvl7pPr marL="2725147" indent="0">
              <a:buNone/>
              <a:defRPr sz="2000"/>
            </a:lvl7pPr>
            <a:lvl8pPr marL="3179338" indent="0">
              <a:buNone/>
              <a:defRPr sz="2000"/>
            </a:lvl8pPr>
            <a:lvl9pPr marL="3633517"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4172" indent="0">
              <a:buNone/>
              <a:defRPr sz="1200"/>
            </a:lvl2pPr>
            <a:lvl3pPr marL="908367" indent="0">
              <a:buNone/>
              <a:defRPr sz="1000"/>
            </a:lvl3pPr>
            <a:lvl4pPr marL="1362572" indent="0">
              <a:buNone/>
              <a:defRPr sz="900"/>
            </a:lvl4pPr>
            <a:lvl5pPr marL="1816769" indent="0">
              <a:buNone/>
              <a:defRPr sz="900"/>
            </a:lvl5pPr>
            <a:lvl6pPr marL="2270986" indent="0">
              <a:buNone/>
              <a:defRPr sz="900"/>
            </a:lvl6pPr>
            <a:lvl7pPr marL="2725147" indent="0">
              <a:buNone/>
              <a:defRPr sz="900"/>
            </a:lvl7pPr>
            <a:lvl8pPr marL="3179338" indent="0">
              <a:buNone/>
              <a:defRPr sz="900"/>
            </a:lvl8pPr>
            <a:lvl9pPr marL="3633517" indent="0">
              <a:buNone/>
              <a:defRPr sz="900"/>
            </a:lvl9pPr>
          </a:lstStyle>
          <a:p>
            <a:pPr lvl="0"/>
            <a:r>
              <a:rPr lang="en-US"/>
              <a:t>Click to edit Master text styles</a:t>
            </a:r>
          </a:p>
        </p:txBody>
      </p:sp>
    </p:spTree>
    <p:extLst>
      <p:ext uri="{BB962C8B-B14F-4D97-AF65-F5344CB8AC3E}">
        <p14:creationId xmlns:p14="http://schemas.microsoft.com/office/powerpoint/2010/main" val="3662500565"/>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912397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20700" y="838211"/>
            <a:ext cx="10769600" cy="4100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Date Placeholder 2"/>
          <p:cNvSpPr>
            <a:spLocks noGrp="1"/>
          </p:cNvSpPr>
          <p:nvPr>
            <p:ph type="dt" sz="half" idx="10"/>
          </p:nvPr>
        </p:nvSpPr>
        <p:spPr>
          <a:xfrm>
            <a:off x="914400" y="6248400"/>
            <a:ext cx="2540000" cy="457200"/>
          </a:xfrm>
          <a:prstGeom prst="rect">
            <a:avLst/>
          </a:prstGeom>
        </p:spPr>
        <p:txBody>
          <a:bodyPr/>
          <a:lstStyle>
            <a:lvl1pPr>
              <a:defRPr/>
            </a:lvl1pPr>
          </a:lstStyle>
          <a:p>
            <a:endParaRPr lang="en-GB">
              <a:solidFill>
                <a:srgbClr val="FF0066"/>
              </a:solidFill>
            </a:endParaRPr>
          </a:p>
        </p:txBody>
      </p:sp>
      <p:sp>
        <p:nvSpPr>
          <p:cNvPr id="4" name="Slide Number Placeholder 3"/>
          <p:cNvSpPr>
            <a:spLocks noGrp="1"/>
          </p:cNvSpPr>
          <p:nvPr>
            <p:ph type="sldNum" sz="quarter" idx="11"/>
          </p:nvPr>
        </p:nvSpPr>
        <p:spPr>
          <a:xfrm>
            <a:off x="8737600" y="6248400"/>
            <a:ext cx="2540000" cy="457200"/>
          </a:xfrm>
          <a:prstGeom prst="rect">
            <a:avLst/>
          </a:prstGeom>
        </p:spPr>
        <p:txBody>
          <a:bodyPr/>
          <a:lstStyle>
            <a:lvl1pPr>
              <a:defRPr/>
            </a:lvl1pPr>
          </a:lstStyle>
          <a:p>
            <a:fld id="{AAF38A27-F17D-43B0-876E-EC984BEEBA09}" type="slidenum">
              <a:rPr lang="en-GB">
                <a:solidFill>
                  <a:srgbClr val="FF0066"/>
                </a:solidFill>
              </a:rPr>
              <a:pPr/>
              <a:t>‹#›</a:t>
            </a:fld>
            <a:endParaRPr lang="en-GB">
              <a:solidFill>
                <a:srgbClr val="FF0066"/>
              </a:solidFill>
            </a:endParaRPr>
          </a:p>
        </p:txBody>
      </p:sp>
    </p:spTree>
    <p:extLst>
      <p:ext uri="{BB962C8B-B14F-4D97-AF65-F5344CB8AC3E}">
        <p14:creationId xmlns:p14="http://schemas.microsoft.com/office/powerpoint/2010/main" val="4205097838"/>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9484" y="481013"/>
            <a:ext cx="2692400" cy="5232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2284" y="481013"/>
            <a:ext cx="7874000" cy="5232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74969389"/>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815320089"/>
      </p:ext>
    </p:extLst>
  </p:cSld>
  <p:clrMapOvr>
    <a:masterClrMapping/>
  </p:clrMapOvr>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63477125"/>
      </p:ext>
    </p:extLst>
  </p:cSld>
  <p:clrMapOvr>
    <a:masterClrMapping/>
  </p:clrMapOvr>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946028395"/>
      </p:ext>
    </p:extLst>
  </p:cSld>
  <p:clrMapOvr>
    <a:masterClrMapping/>
  </p:clrMapOvr>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2284" y="1557338"/>
            <a:ext cx="5283200" cy="4156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398684" y="1557338"/>
            <a:ext cx="5283200" cy="4156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07996189"/>
      </p:ext>
    </p:extLst>
  </p:cSld>
  <p:clrMapOvr>
    <a:masterClrMapping/>
  </p:clrMapOvr>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01139307"/>
      </p:ext>
    </p:extLst>
  </p:cSld>
  <p:clrMapOvr>
    <a:masterClrMapping/>
  </p:clrMapOvr>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16597797"/>
      </p:ext>
    </p:extLst>
  </p:cSld>
  <p:clrMapOvr>
    <a:masterClrMapping/>
  </p:clrMapOvr>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8571500"/>
      </p:ext>
    </p:extLst>
  </p:cSld>
  <p:clrMapOvr>
    <a:masterClrMapping/>
  </p:clrMapOvr>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74639371"/>
      </p:ext>
    </p:extLst>
  </p:cSld>
  <p:clrMapOvr>
    <a:masterClrMapping/>
  </p:clrMapOvr>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6231878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479449628"/>
      </p:ext>
    </p:extLst>
  </p:cSld>
  <p:clrMapOvr>
    <a:masterClrMapping/>
  </p:clrMapOvr>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99781953"/>
      </p:ext>
    </p:extLst>
  </p:cSld>
  <p:clrMapOvr>
    <a:masterClrMapping/>
  </p:clrMapOvr>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9484" y="481013"/>
            <a:ext cx="2692400" cy="5232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2284" y="481013"/>
            <a:ext cx="7874000" cy="5232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74375417"/>
      </p:ext>
    </p:extLst>
  </p:cSld>
  <p:clrMapOvr>
    <a:masterClrMapping/>
  </p:clrMapOvr>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7"/>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2578" indent="0" algn="ctr">
              <a:buNone/>
              <a:defRPr/>
            </a:lvl2pPr>
            <a:lvl3pPr marL="905153" indent="0" algn="ctr">
              <a:buNone/>
              <a:defRPr/>
            </a:lvl3pPr>
            <a:lvl4pPr marL="1357777" indent="0" algn="ctr">
              <a:buNone/>
              <a:defRPr/>
            </a:lvl4pPr>
            <a:lvl5pPr marL="1810362" indent="0" algn="ctr">
              <a:buNone/>
              <a:defRPr/>
            </a:lvl5pPr>
            <a:lvl6pPr marL="2262982" indent="0" algn="ctr">
              <a:buNone/>
              <a:defRPr/>
            </a:lvl6pPr>
            <a:lvl7pPr marL="2715537" indent="0" algn="ctr">
              <a:buNone/>
              <a:defRPr/>
            </a:lvl7pPr>
            <a:lvl8pPr marL="3168126" indent="0" algn="ctr">
              <a:buNone/>
              <a:defRPr/>
            </a:lvl8pPr>
            <a:lvl9pPr marL="362071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408963649"/>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25340562"/>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09"/>
            <a:ext cx="103632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831"/>
            <a:ext cx="10363200" cy="1500187"/>
          </a:xfrm>
        </p:spPr>
        <p:txBody>
          <a:bodyPr anchor="b"/>
          <a:lstStyle>
            <a:lvl1pPr marL="0" indent="0">
              <a:buNone/>
              <a:defRPr sz="2000"/>
            </a:lvl1pPr>
            <a:lvl2pPr marL="452578" indent="0">
              <a:buNone/>
              <a:defRPr sz="1800"/>
            </a:lvl2pPr>
            <a:lvl3pPr marL="905153" indent="0">
              <a:buNone/>
              <a:defRPr sz="1600"/>
            </a:lvl3pPr>
            <a:lvl4pPr marL="1357777" indent="0">
              <a:buNone/>
              <a:defRPr sz="1400"/>
            </a:lvl4pPr>
            <a:lvl5pPr marL="1810362" indent="0">
              <a:buNone/>
              <a:defRPr sz="1400"/>
            </a:lvl5pPr>
            <a:lvl6pPr marL="2262982" indent="0">
              <a:buNone/>
              <a:defRPr sz="1400"/>
            </a:lvl6pPr>
            <a:lvl7pPr marL="2715537" indent="0">
              <a:buNone/>
              <a:defRPr sz="1400"/>
            </a:lvl7pPr>
            <a:lvl8pPr marL="3168126" indent="0">
              <a:buNone/>
              <a:defRPr sz="1400"/>
            </a:lvl8pPr>
            <a:lvl9pPr marL="3620710" indent="0">
              <a:buNone/>
              <a:defRPr sz="1400"/>
            </a:lvl9pPr>
          </a:lstStyle>
          <a:p>
            <a:pPr lvl="0"/>
            <a:r>
              <a:rPr lang="en-US"/>
              <a:t>Click to edit Master text styles</a:t>
            </a:r>
          </a:p>
        </p:txBody>
      </p:sp>
    </p:spTree>
    <p:extLst>
      <p:ext uri="{BB962C8B-B14F-4D97-AF65-F5344CB8AC3E}">
        <p14:creationId xmlns:p14="http://schemas.microsoft.com/office/powerpoint/2010/main" val="1433552179"/>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2284" y="1557347"/>
            <a:ext cx="5283200" cy="4156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398684" y="1557347"/>
            <a:ext cx="5283200" cy="4156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51614823"/>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2578" indent="0">
              <a:buNone/>
              <a:defRPr sz="2000" b="1"/>
            </a:lvl2pPr>
            <a:lvl3pPr marL="905153" indent="0">
              <a:buNone/>
              <a:defRPr sz="1800" b="1"/>
            </a:lvl3pPr>
            <a:lvl4pPr marL="1357777" indent="0">
              <a:buNone/>
              <a:defRPr sz="1600" b="1"/>
            </a:lvl4pPr>
            <a:lvl5pPr marL="1810362" indent="0">
              <a:buNone/>
              <a:defRPr sz="1600" b="1"/>
            </a:lvl5pPr>
            <a:lvl6pPr marL="2262982" indent="0">
              <a:buNone/>
              <a:defRPr sz="1600" b="1"/>
            </a:lvl6pPr>
            <a:lvl7pPr marL="2715537" indent="0">
              <a:buNone/>
              <a:defRPr sz="1600" b="1"/>
            </a:lvl7pPr>
            <a:lvl8pPr marL="3168126" indent="0">
              <a:buNone/>
              <a:defRPr sz="1600" b="1"/>
            </a:lvl8pPr>
            <a:lvl9pPr marL="362071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6" y="1535113"/>
            <a:ext cx="5389033" cy="639762"/>
          </a:xfrm>
        </p:spPr>
        <p:txBody>
          <a:bodyPr anchor="b"/>
          <a:lstStyle>
            <a:lvl1pPr marL="0" indent="0">
              <a:buNone/>
              <a:defRPr sz="2400" b="1"/>
            </a:lvl1pPr>
            <a:lvl2pPr marL="452578" indent="0">
              <a:buNone/>
              <a:defRPr sz="2000" b="1"/>
            </a:lvl2pPr>
            <a:lvl3pPr marL="905153" indent="0">
              <a:buNone/>
              <a:defRPr sz="1800" b="1"/>
            </a:lvl3pPr>
            <a:lvl4pPr marL="1357777" indent="0">
              <a:buNone/>
              <a:defRPr sz="1600" b="1"/>
            </a:lvl4pPr>
            <a:lvl5pPr marL="1810362" indent="0">
              <a:buNone/>
              <a:defRPr sz="1600" b="1"/>
            </a:lvl5pPr>
            <a:lvl6pPr marL="2262982" indent="0">
              <a:buNone/>
              <a:defRPr sz="1600" b="1"/>
            </a:lvl6pPr>
            <a:lvl7pPr marL="2715537" indent="0">
              <a:buNone/>
              <a:defRPr sz="1600" b="1"/>
            </a:lvl7pPr>
            <a:lvl8pPr marL="3168126" indent="0">
              <a:buNone/>
              <a:defRPr sz="1600" b="1"/>
            </a:lvl8pPr>
            <a:lvl9pPr marL="362071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31486407"/>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159872731"/>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684984"/>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2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2578" indent="0">
              <a:buNone/>
              <a:defRPr sz="1200"/>
            </a:lvl2pPr>
            <a:lvl3pPr marL="905153" indent="0">
              <a:buNone/>
              <a:defRPr sz="1000"/>
            </a:lvl3pPr>
            <a:lvl4pPr marL="1357777" indent="0">
              <a:buNone/>
              <a:defRPr sz="900"/>
            </a:lvl4pPr>
            <a:lvl5pPr marL="1810362" indent="0">
              <a:buNone/>
              <a:defRPr sz="900"/>
            </a:lvl5pPr>
            <a:lvl6pPr marL="2262982" indent="0">
              <a:buNone/>
              <a:defRPr sz="900"/>
            </a:lvl6pPr>
            <a:lvl7pPr marL="2715537" indent="0">
              <a:buNone/>
              <a:defRPr sz="900"/>
            </a:lvl7pPr>
            <a:lvl8pPr marL="3168126" indent="0">
              <a:buNone/>
              <a:defRPr sz="900"/>
            </a:lvl8pPr>
            <a:lvl9pPr marL="3620710" indent="0">
              <a:buNone/>
              <a:defRPr sz="900"/>
            </a:lvl9pPr>
          </a:lstStyle>
          <a:p>
            <a:pPr lvl="0"/>
            <a:r>
              <a:rPr lang="en-US"/>
              <a:t>Click to edit Master text styles</a:t>
            </a:r>
          </a:p>
        </p:txBody>
      </p:sp>
    </p:spTree>
    <p:extLst>
      <p:ext uri="{BB962C8B-B14F-4D97-AF65-F5344CB8AC3E}">
        <p14:creationId xmlns:p14="http://schemas.microsoft.com/office/powerpoint/2010/main" val="28614839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66444007"/>
      </p:ext>
    </p:extLst>
  </p:cSld>
  <p:clrMapOvr>
    <a:masterClrMapping/>
  </p:clrMapOvr>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2578" indent="0">
              <a:buNone/>
              <a:defRPr sz="2800"/>
            </a:lvl2pPr>
            <a:lvl3pPr marL="905153" indent="0">
              <a:buNone/>
              <a:defRPr sz="2400"/>
            </a:lvl3pPr>
            <a:lvl4pPr marL="1357777" indent="0">
              <a:buNone/>
              <a:defRPr sz="2000"/>
            </a:lvl4pPr>
            <a:lvl5pPr marL="1810362" indent="0">
              <a:buNone/>
              <a:defRPr sz="2000"/>
            </a:lvl5pPr>
            <a:lvl6pPr marL="2262982" indent="0">
              <a:buNone/>
              <a:defRPr sz="2000"/>
            </a:lvl6pPr>
            <a:lvl7pPr marL="2715537" indent="0">
              <a:buNone/>
              <a:defRPr sz="2000"/>
            </a:lvl7pPr>
            <a:lvl8pPr marL="3168126" indent="0">
              <a:buNone/>
              <a:defRPr sz="2000"/>
            </a:lvl8pPr>
            <a:lvl9pPr marL="362071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2578" indent="0">
              <a:buNone/>
              <a:defRPr sz="1200"/>
            </a:lvl2pPr>
            <a:lvl3pPr marL="905153" indent="0">
              <a:buNone/>
              <a:defRPr sz="1000"/>
            </a:lvl3pPr>
            <a:lvl4pPr marL="1357777" indent="0">
              <a:buNone/>
              <a:defRPr sz="900"/>
            </a:lvl4pPr>
            <a:lvl5pPr marL="1810362" indent="0">
              <a:buNone/>
              <a:defRPr sz="900"/>
            </a:lvl5pPr>
            <a:lvl6pPr marL="2262982" indent="0">
              <a:buNone/>
              <a:defRPr sz="900"/>
            </a:lvl6pPr>
            <a:lvl7pPr marL="2715537" indent="0">
              <a:buNone/>
              <a:defRPr sz="900"/>
            </a:lvl7pPr>
            <a:lvl8pPr marL="3168126" indent="0">
              <a:buNone/>
              <a:defRPr sz="900"/>
            </a:lvl8pPr>
            <a:lvl9pPr marL="3620710" indent="0">
              <a:buNone/>
              <a:defRPr sz="900"/>
            </a:lvl9pPr>
          </a:lstStyle>
          <a:p>
            <a:pPr lvl="0"/>
            <a:r>
              <a:rPr lang="en-US"/>
              <a:t>Click to edit Master text styles</a:t>
            </a:r>
          </a:p>
        </p:txBody>
      </p:sp>
    </p:spTree>
    <p:extLst>
      <p:ext uri="{BB962C8B-B14F-4D97-AF65-F5344CB8AC3E}">
        <p14:creationId xmlns:p14="http://schemas.microsoft.com/office/powerpoint/2010/main" val="3260594154"/>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34751580"/>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9484" y="481013"/>
            <a:ext cx="2692400" cy="5232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2284" y="481013"/>
            <a:ext cx="7874000" cy="5232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00584954"/>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4009609-DC48-4DDF-96FA-41A39884BE3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8591832"/>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4009609-DC48-4DDF-96FA-41A39884BE3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56391022"/>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4009609-DC48-4DDF-96FA-41A39884BE3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37393560"/>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4009609-DC48-4DDF-96FA-41A39884BE3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27509930"/>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C4009609-DC48-4DDF-96FA-41A39884BE3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4336384"/>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C4009609-DC48-4DDF-96FA-41A39884BE3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82945614"/>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C4009609-DC48-4DDF-96FA-41A39884BE3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600185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93713422"/>
      </p:ext>
    </p:extLst>
  </p:cSld>
  <p:clrMapOvr>
    <a:masterClrMapping/>
  </p:clrMapOvr>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4009609-DC48-4DDF-96FA-41A39884BE3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28383473"/>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4009609-DC48-4DDF-96FA-41A39884BE3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79522370"/>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4009609-DC48-4DDF-96FA-41A39884BE3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25832564"/>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4009609-DC48-4DDF-96FA-41A39884BE3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29536886"/>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8976320" y="6309331"/>
            <a:ext cx="2844800" cy="365125"/>
          </a:xfrm>
        </p:spPr>
        <p:txBody>
          <a:bodyPr/>
          <a:lstStyle/>
          <a:p>
            <a:fld id="{C4009609-DC48-4DDF-96FA-41A39884BE33}" type="slidenum">
              <a:rPr lang="en-GB" smtClean="0"/>
              <a:t>‹#›</a:t>
            </a:fld>
            <a:endParaRPr lang="en-GB"/>
          </a:p>
        </p:txBody>
      </p:sp>
    </p:spTree>
    <p:extLst>
      <p:ext uri="{BB962C8B-B14F-4D97-AF65-F5344CB8AC3E}">
        <p14:creationId xmlns:p14="http://schemas.microsoft.com/office/powerpoint/2010/main" val="3517637266"/>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009609-DC48-4DDF-96FA-41A39884BE33}" type="slidenum">
              <a:rPr lang="en-GB" smtClean="0"/>
              <a:t>‹#›</a:t>
            </a:fld>
            <a:endParaRPr lang="en-GB"/>
          </a:p>
        </p:txBody>
      </p:sp>
    </p:spTree>
    <p:extLst>
      <p:ext uri="{BB962C8B-B14F-4D97-AF65-F5344CB8AC3E}">
        <p14:creationId xmlns:p14="http://schemas.microsoft.com/office/powerpoint/2010/main" val="1489481442"/>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009609-DC48-4DDF-96FA-41A39884BE33}" type="slidenum">
              <a:rPr lang="en-GB" smtClean="0"/>
              <a:t>‹#›</a:t>
            </a:fld>
            <a:endParaRPr lang="en-GB"/>
          </a:p>
        </p:txBody>
      </p:sp>
    </p:spTree>
    <p:extLst>
      <p:ext uri="{BB962C8B-B14F-4D97-AF65-F5344CB8AC3E}">
        <p14:creationId xmlns:p14="http://schemas.microsoft.com/office/powerpoint/2010/main" val="1489848670"/>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4009609-DC48-4DDF-96FA-41A39884BE33}" type="slidenum">
              <a:rPr lang="en-GB" smtClean="0"/>
              <a:t>‹#›</a:t>
            </a:fld>
            <a:endParaRPr lang="en-GB"/>
          </a:p>
        </p:txBody>
      </p:sp>
    </p:spTree>
    <p:extLst>
      <p:ext uri="{BB962C8B-B14F-4D97-AF65-F5344CB8AC3E}">
        <p14:creationId xmlns:p14="http://schemas.microsoft.com/office/powerpoint/2010/main" val="740976968"/>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4009609-DC48-4DDF-96FA-41A39884BE33}" type="slidenum">
              <a:rPr lang="en-GB" smtClean="0"/>
              <a:t>‹#›</a:t>
            </a:fld>
            <a:endParaRPr lang="en-GB"/>
          </a:p>
        </p:txBody>
      </p:sp>
    </p:spTree>
    <p:extLst>
      <p:ext uri="{BB962C8B-B14F-4D97-AF65-F5344CB8AC3E}">
        <p14:creationId xmlns:p14="http://schemas.microsoft.com/office/powerpoint/2010/main" val="3443677500"/>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4009609-DC48-4DDF-96FA-41A39884BE33}" type="slidenum">
              <a:rPr lang="en-GB" smtClean="0"/>
              <a:t>‹#›</a:t>
            </a:fld>
            <a:endParaRPr lang="en-GB"/>
          </a:p>
        </p:txBody>
      </p:sp>
    </p:spTree>
    <p:extLst>
      <p:ext uri="{BB962C8B-B14F-4D97-AF65-F5344CB8AC3E}">
        <p14:creationId xmlns:p14="http://schemas.microsoft.com/office/powerpoint/2010/main" val="20234774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2284" y="1557338"/>
            <a:ext cx="5283200" cy="4156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398684" y="1557338"/>
            <a:ext cx="5283200" cy="4156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94145424"/>
      </p:ext>
    </p:extLst>
  </p:cSld>
  <p:clrMapOvr>
    <a:masterClrMapping/>
  </p:clrMapOvr>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lvl1pPr>
              <a:defRPr b="1"/>
            </a:lvl1pPr>
          </a:lstStyle>
          <a:p>
            <a:fld id="{C4009609-DC48-4DDF-96FA-41A39884BE33}" type="slidenum">
              <a:rPr lang="en-GB" smtClean="0"/>
              <a:pPr/>
              <a:t>‹#›</a:t>
            </a:fld>
            <a:endParaRPr lang="en-GB" dirty="0"/>
          </a:p>
        </p:txBody>
      </p:sp>
    </p:spTree>
    <p:extLst>
      <p:ext uri="{BB962C8B-B14F-4D97-AF65-F5344CB8AC3E}">
        <p14:creationId xmlns:p14="http://schemas.microsoft.com/office/powerpoint/2010/main" val="800534341"/>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8976320" y="6309331"/>
            <a:ext cx="2844800" cy="365125"/>
          </a:xfrm>
        </p:spPr>
        <p:txBody>
          <a:bodyPr/>
          <a:lstStyle/>
          <a:p>
            <a:fld id="{C4009609-DC48-4DDF-96FA-41A39884BE3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52984889"/>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4009609-DC48-4DDF-96FA-41A39884BE3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69011325"/>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4009609-DC48-4DDF-96FA-41A39884BE3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4602677"/>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4009609-DC48-4DDF-96FA-41A39884BE3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06405399"/>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C4009609-DC48-4DDF-96FA-41A39884BE3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16980584"/>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C4009609-DC48-4DDF-96FA-41A39884BE3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45694677"/>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b="1"/>
            </a:lvl1pPr>
          </a:lstStyle>
          <a:p>
            <a:fld id="{C4009609-DC48-4DDF-96FA-41A39884BE3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104701234"/>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0367E8-1E1D-45DB-8490-66A0A98FA111}" type="slidenum">
              <a:rPr lang="en-GB" smtClean="0"/>
              <a:t>‹#›</a:t>
            </a:fld>
            <a:endParaRPr lang="en-GB"/>
          </a:p>
        </p:txBody>
      </p:sp>
    </p:spTree>
    <p:extLst>
      <p:ext uri="{BB962C8B-B14F-4D97-AF65-F5344CB8AC3E}">
        <p14:creationId xmlns:p14="http://schemas.microsoft.com/office/powerpoint/2010/main" val="4084038566"/>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0367E8-1E1D-45DB-8490-66A0A98FA111}" type="slidenum">
              <a:rPr lang="en-GB" smtClean="0"/>
              <a:t>‹#›</a:t>
            </a:fld>
            <a:endParaRPr lang="en-GB"/>
          </a:p>
        </p:txBody>
      </p:sp>
    </p:spTree>
    <p:extLst>
      <p:ext uri="{BB962C8B-B14F-4D97-AF65-F5344CB8AC3E}">
        <p14:creationId xmlns:p14="http://schemas.microsoft.com/office/powerpoint/2010/main" val="3344427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1932344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69495062"/>
      </p:ext>
    </p:extLst>
  </p:cSld>
  <p:clrMapOvr>
    <a:masterClrMapping/>
  </p:clrMapOvr>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5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7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0367E8-1E1D-45DB-8490-66A0A98FA111}" type="slidenum">
              <a:rPr lang="en-GB" smtClean="0"/>
              <a:t>‹#›</a:t>
            </a:fld>
            <a:endParaRPr lang="en-GB"/>
          </a:p>
        </p:txBody>
      </p:sp>
    </p:spTree>
    <p:extLst>
      <p:ext uri="{BB962C8B-B14F-4D97-AF65-F5344CB8AC3E}">
        <p14:creationId xmlns:p14="http://schemas.microsoft.com/office/powerpoint/2010/main" val="382584097"/>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0367E8-1E1D-45DB-8490-66A0A98FA111}" type="slidenum">
              <a:rPr lang="en-GB" smtClean="0"/>
              <a:t>‹#›</a:t>
            </a:fld>
            <a:endParaRPr lang="en-GB"/>
          </a:p>
        </p:txBody>
      </p:sp>
    </p:spTree>
    <p:extLst>
      <p:ext uri="{BB962C8B-B14F-4D97-AF65-F5344CB8AC3E}">
        <p14:creationId xmlns:p14="http://schemas.microsoft.com/office/powerpoint/2010/main" val="2018142476"/>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10367E8-1E1D-45DB-8490-66A0A98FA111}" type="slidenum">
              <a:rPr lang="en-GB" smtClean="0"/>
              <a:t>‹#›</a:t>
            </a:fld>
            <a:endParaRPr lang="en-GB"/>
          </a:p>
        </p:txBody>
      </p:sp>
    </p:spTree>
    <p:extLst>
      <p:ext uri="{BB962C8B-B14F-4D97-AF65-F5344CB8AC3E}">
        <p14:creationId xmlns:p14="http://schemas.microsoft.com/office/powerpoint/2010/main" val="2794053578"/>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10367E8-1E1D-45DB-8490-66A0A98FA111}" type="slidenum">
              <a:rPr lang="en-GB" smtClean="0"/>
              <a:t>‹#›</a:t>
            </a:fld>
            <a:endParaRPr lang="en-GB"/>
          </a:p>
        </p:txBody>
      </p:sp>
    </p:spTree>
    <p:extLst>
      <p:ext uri="{BB962C8B-B14F-4D97-AF65-F5344CB8AC3E}">
        <p14:creationId xmlns:p14="http://schemas.microsoft.com/office/powerpoint/2010/main" val="4106962890"/>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10367E8-1E1D-45DB-8490-66A0A98FA111}" type="slidenum">
              <a:rPr lang="en-GB" smtClean="0"/>
              <a:t>‹#›</a:t>
            </a:fld>
            <a:endParaRPr lang="en-GB"/>
          </a:p>
        </p:txBody>
      </p:sp>
    </p:spTree>
    <p:extLst>
      <p:ext uri="{BB962C8B-B14F-4D97-AF65-F5344CB8AC3E}">
        <p14:creationId xmlns:p14="http://schemas.microsoft.com/office/powerpoint/2010/main" val="2717821778"/>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3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0367E8-1E1D-45DB-8490-66A0A98FA111}" type="slidenum">
              <a:rPr lang="en-GB" smtClean="0"/>
              <a:t>‹#›</a:t>
            </a:fld>
            <a:endParaRPr lang="en-GB"/>
          </a:p>
        </p:txBody>
      </p:sp>
    </p:spTree>
    <p:extLst>
      <p:ext uri="{BB962C8B-B14F-4D97-AF65-F5344CB8AC3E}">
        <p14:creationId xmlns:p14="http://schemas.microsoft.com/office/powerpoint/2010/main" val="2933892633"/>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3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0367E8-1E1D-45DB-8490-66A0A98FA111}" type="slidenum">
              <a:rPr lang="en-GB" smtClean="0"/>
              <a:t>‹#›</a:t>
            </a:fld>
            <a:endParaRPr lang="en-GB"/>
          </a:p>
        </p:txBody>
      </p:sp>
    </p:spTree>
    <p:extLst>
      <p:ext uri="{BB962C8B-B14F-4D97-AF65-F5344CB8AC3E}">
        <p14:creationId xmlns:p14="http://schemas.microsoft.com/office/powerpoint/2010/main" val="4199710809"/>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0367E8-1E1D-45DB-8490-66A0A98FA111}" type="slidenum">
              <a:rPr lang="en-GB" smtClean="0"/>
              <a:t>‹#›</a:t>
            </a:fld>
            <a:endParaRPr lang="en-GB"/>
          </a:p>
        </p:txBody>
      </p:sp>
    </p:spTree>
    <p:extLst>
      <p:ext uri="{BB962C8B-B14F-4D97-AF65-F5344CB8AC3E}">
        <p14:creationId xmlns:p14="http://schemas.microsoft.com/office/powerpoint/2010/main" val="3933062378"/>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0367E8-1E1D-45DB-8490-66A0A98FA111}" type="slidenum">
              <a:rPr lang="en-GB" smtClean="0"/>
              <a:t>‹#›</a:t>
            </a:fld>
            <a:endParaRPr lang="en-GB"/>
          </a:p>
        </p:txBody>
      </p:sp>
    </p:spTree>
    <p:extLst>
      <p:ext uri="{BB962C8B-B14F-4D97-AF65-F5344CB8AC3E}">
        <p14:creationId xmlns:p14="http://schemas.microsoft.com/office/powerpoint/2010/main" val="1471246320"/>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PowerPoin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914400" y="2130428"/>
            <a:ext cx="103632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E1689CA-9909-284B-B2CC-404496F9F7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37048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845341080"/>
      </p:ext>
    </p:extLst>
  </p:cSld>
  <p:clrMapOvr>
    <a:masterClrMapping/>
  </p:clrMapOvr>
  <p:transition/>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E1689CA-9909-284B-B2CC-404496F9F7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192274"/>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E1689CA-9909-284B-B2CC-404496F9F7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738823"/>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E1689CA-9909-284B-B2CC-404496F9F7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46790"/>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E1689CA-9909-284B-B2CC-404496F9F7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498432"/>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E1689CA-9909-284B-B2CC-404496F9F7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8828379"/>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E1689CA-9909-284B-B2CC-404496F9F7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8871952"/>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E1689CA-9909-284B-B2CC-404496F9F7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6751130"/>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E1689CA-9909-284B-B2CC-404496F9F7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6420739"/>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E1689CA-9909-284B-B2CC-404496F9F7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1009168"/>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E1689CA-9909-284B-B2CC-404496F9F74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156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7478808"/>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91873773"/>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27455594"/>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71254355"/>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9484" y="481013"/>
            <a:ext cx="2692400" cy="5232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2284" y="481013"/>
            <a:ext cx="7874000" cy="5232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96728657"/>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2849098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190213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534663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2284" y="1557338"/>
            <a:ext cx="5283200" cy="4156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398684" y="1557338"/>
            <a:ext cx="5283200" cy="4156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35815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2284" y="1557338"/>
            <a:ext cx="5283200" cy="4156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398684" y="1557338"/>
            <a:ext cx="5283200" cy="4156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548231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883108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2053174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34478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762311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143112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035026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9484" y="481013"/>
            <a:ext cx="2692400" cy="5232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2284" y="481013"/>
            <a:ext cx="7874000" cy="5232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312124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411389912"/>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4008186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062099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560122812"/>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2284" y="1557338"/>
            <a:ext cx="5283200" cy="4156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398684" y="1557338"/>
            <a:ext cx="5283200" cy="4156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57554733"/>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94052302"/>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321735618"/>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2544301"/>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45658898"/>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47134840"/>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40229753"/>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9484" y="481013"/>
            <a:ext cx="2692400" cy="5232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2284" y="481013"/>
            <a:ext cx="7874000" cy="5232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67356478"/>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81942070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0769023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29407241"/>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162035886"/>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2284" y="1557338"/>
            <a:ext cx="5283200" cy="4156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398684" y="1557338"/>
            <a:ext cx="5283200" cy="4156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81160518"/>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29286350"/>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373841861"/>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5264588"/>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79676534"/>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701863"/>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84974348"/>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9484" y="481013"/>
            <a:ext cx="2692400" cy="5232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2284" y="481013"/>
            <a:ext cx="7874000" cy="5232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6075350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15082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146553" y="481013"/>
            <a:ext cx="6942667" cy="533400"/>
          </a:xfrm>
        </p:spPr>
        <p:txBody>
          <a:bodyPr/>
          <a:lstStyle/>
          <a:p>
            <a:r>
              <a:rPr lang="en-US"/>
              <a:t>Click to edit Master title style</a:t>
            </a:r>
            <a:endParaRPr lang="en-GB"/>
          </a:p>
        </p:txBody>
      </p:sp>
      <p:sp>
        <p:nvSpPr>
          <p:cNvPr id="3" name="SmartArt Placeholder 2"/>
          <p:cNvSpPr>
            <a:spLocks noGrp="1"/>
          </p:cNvSpPr>
          <p:nvPr>
            <p:ph type="dgm" idx="1"/>
          </p:nvPr>
        </p:nvSpPr>
        <p:spPr>
          <a:xfrm>
            <a:off x="912284" y="1557338"/>
            <a:ext cx="10769600" cy="4156075"/>
          </a:xfrm>
        </p:spPr>
        <p:txBody>
          <a:bodyPr/>
          <a:lstStyle/>
          <a:p>
            <a:pPr lvl="0"/>
            <a:endParaRPr lang="en-GB" noProof="0"/>
          </a:p>
        </p:txBody>
      </p:sp>
    </p:spTree>
    <p:extLst>
      <p:ext uri="{BB962C8B-B14F-4D97-AF65-F5344CB8AC3E}">
        <p14:creationId xmlns:p14="http://schemas.microsoft.com/office/powerpoint/2010/main" val="3751542447"/>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70190247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3741947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0851735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2284" y="1557338"/>
            <a:ext cx="5283200" cy="4156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398684" y="1557338"/>
            <a:ext cx="5283200" cy="4156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329008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8318771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85115871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651338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8701945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23601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7280283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767688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9484" y="481013"/>
            <a:ext cx="2692400" cy="5232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2284" y="481013"/>
            <a:ext cx="7874000" cy="5232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1629692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3" name="Picture 4" descr="qca_mark_rg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987" y="196861"/>
            <a:ext cx="23241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a:off x="0" y="0"/>
            <a:ext cx="12192000" cy="6858000"/>
          </a:xfrm>
          <a:prstGeom prst="rect">
            <a:avLst/>
          </a:prstGeom>
          <a:solidFill>
            <a:srgbClr val="7F638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defRPr/>
            </a:pPr>
            <a:endParaRPr lang="en-GB" altLang="en-US" sz="1800">
              <a:solidFill>
                <a:srgbClr val="FF0066"/>
              </a:solidFill>
            </a:endParaRPr>
          </a:p>
        </p:txBody>
      </p:sp>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227984" cy="687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reeform 7"/>
          <p:cNvSpPr>
            <a:spLocks/>
          </p:cNvSpPr>
          <p:nvPr/>
        </p:nvSpPr>
        <p:spPr bwMode="auto">
          <a:xfrm>
            <a:off x="8" y="-76200"/>
            <a:ext cx="12196233" cy="1816100"/>
          </a:xfrm>
          <a:custGeom>
            <a:avLst/>
            <a:gdLst>
              <a:gd name="T0" fmla="*/ 2147483647 w 5762"/>
              <a:gd name="T1" fmla="*/ 2147483647 h 1144"/>
              <a:gd name="T2" fmla="*/ 2147483647 w 5762"/>
              <a:gd name="T3" fmla="*/ 2147483647 h 1144"/>
              <a:gd name="T4" fmla="*/ 2147483647 w 5762"/>
              <a:gd name="T5" fmla="*/ 2147483647 h 1144"/>
              <a:gd name="T6" fmla="*/ 0 w 5762"/>
              <a:gd name="T7" fmla="*/ 2147483647 h 1144"/>
              <a:gd name="T8" fmla="*/ 0 w 5762"/>
              <a:gd name="T9" fmla="*/ 0 h 1144"/>
              <a:gd name="T10" fmla="*/ 2147483647 w 5762"/>
              <a:gd name="T11" fmla="*/ 0 h 1144"/>
              <a:gd name="T12" fmla="*/ 2147483647 w 5762"/>
              <a:gd name="T13" fmla="*/ 2147483647 h 1144"/>
              <a:gd name="T14" fmla="*/ 2147483647 w 5762"/>
              <a:gd name="T15" fmla="*/ 2147483647 h 11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2" h="1144">
                <a:moveTo>
                  <a:pt x="5762" y="1144"/>
                </a:moveTo>
                <a:cubicBezTo>
                  <a:pt x="5714" y="1090"/>
                  <a:pt x="5624" y="1018"/>
                  <a:pt x="5513" y="975"/>
                </a:cubicBezTo>
                <a:cubicBezTo>
                  <a:pt x="5328" y="894"/>
                  <a:pt x="5076" y="907"/>
                  <a:pt x="5076" y="907"/>
                </a:cubicBezTo>
                <a:lnTo>
                  <a:pt x="0" y="907"/>
                </a:lnTo>
                <a:lnTo>
                  <a:pt x="0" y="0"/>
                </a:lnTo>
                <a:lnTo>
                  <a:pt x="5760" y="0"/>
                </a:lnTo>
                <a:lnTo>
                  <a:pt x="5762" y="1143"/>
                </a:lnTo>
                <a:lnTo>
                  <a:pt x="5762" y="1144"/>
                </a:lnTo>
                <a:close/>
              </a:path>
            </a:pathLst>
          </a:custGeom>
          <a:solidFill>
            <a:srgbClr val="FFFFFF"/>
          </a:solidFill>
          <a:ln>
            <a:noFill/>
          </a:ln>
          <a:effectLst/>
          <a:extLst>
            <a:ext uri="{91240B29-F687-4F45-9708-019B960494DF}">
              <a14:hiddenLine xmlns:a14="http://schemas.microsoft.com/office/drawing/2010/main" w="6350">
                <a:solidFill>
                  <a:srgbClr val="265787"/>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sz="1800">
              <a:solidFill>
                <a:srgbClr val="FF0066"/>
              </a:solidFill>
            </a:endParaRPr>
          </a:p>
        </p:txBody>
      </p:sp>
      <p:pic>
        <p:nvPicPr>
          <p:cNvPr id="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467" y="100013"/>
            <a:ext cx="5655733" cy="121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9030" name="Rectangle 6"/>
          <p:cNvSpPr>
            <a:spLocks noGrp="1" noChangeArrowheads="1"/>
          </p:cNvSpPr>
          <p:nvPr>
            <p:ph type="subTitle" idx="1"/>
          </p:nvPr>
        </p:nvSpPr>
        <p:spPr>
          <a:xfrm>
            <a:off x="416984" y="2209800"/>
            <a:ext cx="10547349" cy="1162050"/>
          </a:xfrm>
        </p:spPr>
        <p:txBody>
          <a:bodyPr/>
          <a:lstStyle>
            <a:lvl1pPr marL="0" indent="0">
              <a:buFontTx/>
              <a:buNone/>
              <a:defRPr sz="2000">
                <a:solidFill>
                  <a:srgbClr val="FFFFFF"/>
                </a:solidFill>
              </a:defRPr>
            </a:lvl1pPr>
          </a:lstStyle>
          <a:p>
            <a:pPr lvl="0"/>
            <a:r>
              <a:rPr lang="en-GB" noProof="0"/>
              <a:t>Click to edit Master subtitle style</a:t>
            </a:r>
          </a:p>
        </p:txBody>
      </p:sp>
      <p:sp>
        <p:nvSpPr>
          <p:cNvPr id="8" name="Date Placeholder 7"/>
          <p:cNvSpPr>
            <a:spLocks noGrp="1" noChangeArrowheads="1"/>
          </p:cNvSpPr>
          <p:nvPr>
            <p:ph type="dt" sz="quarter" idx="10"/>
          </p:nvPr>
        </p:nvSpPr>
        <p:spPr>
          <a:xfrm>
            <a:off x="914400" y="6248400"/>
            <a:ext cx="2540000" cy="457200"/>
          </a:xfrm>
          <a:prstGeom prst="rect">
            <a:avLst/>
          </a:prstGeom>
        </p:spPr>
        <p:txBody>
          <a:bodyPr/>
          <a:lstStyle>
            <a:lvl1pPr fontAlgn="auto">
              <a:spcBef>
                <a:spcPts val="0"/>
              </a:spcBef>
              <a:spcAft>
                <a:spcPts val="0"/>
              </a:spcAft>
              <a:defRPr sz="1400">
                <a:solidFill>
                  <a:srgbClr val="FFFFFF"/>
                </a:solidFill>
                <a:latin typeface="Arial"/>
              </a:defRPr>
            </a:lvl1pPr>
          </a:lstStyle>
          <a:p>
            <a:pPr>
              <a:defRPr/>
            </a:pPr>
            <a:endParaRPr lang="en-GB"/>
          </a:p>
        </p:txBody>
      </p:sp>
      <p:sp>
        <p:nvSpPr>
          <p:cNvPr id="9" name="Footer Placeholder 8"/>
          <p:cNvSpPr>
            <a:spLocks noGrp="1" noChangeArrowheads="1"/>
          </p:cNvSpPr>
          <p:nvPr>
            <p:ph type="ftr" sz="quarter" idx="11"/>
          </p:nvPr>
        </p:nvSpPr>
        <p:spPr bwMode="auto">
          <a:xfrm>
            <a:off x="7416800" y="6248400"/>
            <a:ext cx="38608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solidFill>
                  <a:srgbClr val="FFFFFF"/>
                </a:solidFill>
                <a:latin typeface="+mn-lt"/>
                <a:ea typeface="ＭＳ Ｐゴシック" pitchFamily="34" charset="-128"/>
              </a:defRPr>
            </a:lvl1pPr>
          </a:lstStyle>
          <a:p>
            <a:pPr>
              <a:defRPr/>
            </a:pPr>
            <a:endParaRPr lang="en-GB"/>
          </a:p>
        </p:txBody>
      </p:sp>
    </p:spTree>
    <p:extLst>
      <p:ext uri="{BB962C8B-B14F-4D97-AF65-F5344CB8AC3E}">
        <p14:creationId xmlns:p14="http://schemas.microsoft.com/office/powerpoint/2010/main" val="193696487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20700" y="838211"/>
            <a:ext cx="10769600" cy="4100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Date Placeholder 2"/>
          <p:cNvSpPr>
            <a:spLocks noGrp="1"/>
          </p:cNvSpPr>
          <p:nvPr>
            <p:ph type="dt" sz="half" idx="10"/>
          </p:nvPr>
        </p:nvSpPr>
        <p:spPr>
          <a:xfrm>
            <a:off x="914400" y="6248400"/>
            <a:ext cx="2540000" cy="457200"/>
          </a:xfrm>
          <a:prstGeom prst="rect">
            <a:avLst/>
          </a:prstGeom>
        </p:spPr>
        <p:txBody>
          <a:bodyPr/>
          <a:lstStyle>
            <a:lvl1pPr fontAlgn="auto">
              <a:spcBef>
                <a:spcPts val="0"/>
              </a:spcBef>
              <a:spcAft>
                <a:spcPts val="0"/>
              </a:spcAft>
              <a:defRPr>
                <a:solidFill>
                  <a:srgbClr val="FF0066"/>
                </a:solidFill>
                <a:latin typeface="Arial"/>
              </a:defRPr>
            </a:lvl1pPr>
          </a:lstStyle>
          <a:p>
            <a:pPr>
              <a:defRPr/>
            </a:pPr>
            <a:endParaRPr lang="en-GB"/>
          </a:p>
        </p:txBody>
      </p:sp>
      <p:sp>
        <p:nvSpPr>
          <p:cNvPr id="4" name="Slide Number Placeholder 3"/>
          <p:cNvSpPr>
            <a:spLocks noGrp="1"/>
          </p:cNvSpPr>
          <p:nvPr>
            <p:ph type="sldNum" sz="quarter" idx="11"/>
          </p:nvPr>
        </p:nvSpPr>
        <p:spPr>
          <a:xfrm>
            <a:off x="8737600" y="6248400"/>
            <a:ext cx="2540000" cy="457200"/>
          </a:xfrm>
          <a:prstGeom prst="rect">
            <a:avLst/>
          </a:prstGeom>
        </p:spPr>
        <p:txBody>
          <a:bodyPr/>
          <a:lstStyle>
            <a:lvl1pPr fontAlgn="auto">
              <a:spcBef>
                <a:spcPts val="0"/>
              </a:spcBef>
              <a:spcAft>
                <a:spcPts val="0"/>
              </a:spcAft>
              <a:defRPr>
                <a:solidFill>
                  <a:srgbClr val="FF0066"/>
                </a:solidFill>
                <a:latin typeface="Arial"/>
              </a:defRPr>
            </a:lvl1pPr>
          </a:lstStyle>
          <a:p>
            <a:pPr>
              <a:defRPr/>
            </a:pPr>
            <a:fld id="{41B0B1D9-CD90-4234-BEEF-E11CE297D776}" type="slidenum">
              <a:rPr lang="en-GB"/>
              <a:pPr>
                <a:defRPr/>
              </a:pPr>
              <a:t>‹#›</a:t>
            </a:fld>
            <a:endParaRPr lang="en-GB"/>
          </a:p>
        </p:txBody>
      </p:sp>
    </p:spTree>
    <p:extLst>
      <p:ext uri="{BB962C8B-B14F-4D97-AF65-F5344CB8AC3E}">
        <p14:creationId xmlns:p14="http://schemas.microsoft.com/office/powerpoint/2010/main" val="405435377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844493859"/>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34307344"/>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863364715"/>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2284" y="1557338"/>
            <a:ext cx="5283200" cy="4156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398684" y="1557338"/>
            <a:ext cx="5283200" cy="4156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73669916"/>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69946987"/>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4421602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8800471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686684"/>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04301917"/>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06209239"/>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78738635"/>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9484" y="481013"/>
            <a:ext cx="2692400" cy="5232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2284" y="481013"/>
            <a:ext cx="7874000" cy="5232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70201923"/>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72632783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2488769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1"/>
            <a:ext cx="103632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6874970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2284" y="1557338"/>
            <a:ext cx="5283200" cy="4156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398684" y="1557338"/>
            <a:ext cx="5283200" cy="4156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7032813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69426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image" Target="../media/image1.jpeg"/><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theme" Target="../theme/theme10.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image" Target="../media/image1.jpeg"/><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theme" Target="../theme/theme11.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5.xml"/><Relationship Id="rId13" Type="http://schemas.openxmlformats.org/officeDocument/2006/relationships/image" Target="../media/image1.jpeg"/><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theme" Target="../theme/theme12.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6.xml"/><Relationship Id="rId13" Type="http://schemas.openxmlformats.org/officeDocument/2006/relationships/image" Target="../media/image1.jpeg"/><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theme" Target="../theme/theme13.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7.xml"/><Relationship Id="rId13" Type="http://schemas.openxmlformats.org/officeDocument/2006/relationships/image" Target="../media/image1.jpeg"/><Relationship Id="rId3" Type="http://schemas.openxmlformats.org/officeDocument/2006/relationships/slideLayout" Target="../slideLayouts/slideLayout152.xml"/><Relationship Id="rId7" Type="http://schemas.openxmlformats.org/officeDocument/2006/relationships/slideLayout" Target="../slideLayouts/slideLayout156.xml"/><Relationship Id="rId12" Type="http://schemas.openxmlformats.org/officeDocument/2006/relationships/theme" Target="../theme/theme14.xml"/><Relationship Id="rId2" Type="http://schemas.openxmlformats.org/officeDocument/2006/relationships/slideLayout" Target="../slideLayouts/slideLayout151.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0" Type="http://schemas.openxmlformats.org/officeDocument/2006/relationships/slideLayout" Target="../slideLayouts/slideLayout159.xml"/><Relationship Id="rId4" Type="http://schemas.openxmlformats.org/officeDocument/2006/relationships/slideLayout" Target="../slideLayouts/slideLayout153.xml"/><Relationship Id="rId9" Type="http://schemas.openxmlformats.org/officeDocument/2006/relationships/slideLayout" Target="../slideLayouts/slideLayout15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8.xml"/><Relationship Id="rId13" Type="http://schemas.openxmlformats.org/officeDocument/2006/relationships/theme" Target="../theme/theme15.xml"/><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slideLayout" Target="../slideLayouts/slideLayout172.xml"/><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0" Type="http://schemas.openxmlformats.org/officeDocument/2006/relationships/slideLayout" Target="../slideLayouts/slideLayout170.xml"/><Relationship Id="rId4" Type="http://schemas.openxmlformats.org/officeDocument/2006/relationships/slideLayout" Target="../slideLayouts/slideLayout164.xml"/><Relationship Id="rId9" Type="http://schemas.openxmlformats.org/officeDocument/2006/relationships/slideLayout" Target="../slideLayouts/slideLayout169.xml"/><Relationship Id="rId14" Type="http://schemas.openxmlformats.org/officeDocument/2006/relationships/image" Target="../media/image1.jpe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image" Target="../media/image1.jpeg"/><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theme" Target="../theme/theme16.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1.xml"/><Relationship Id="rId13" Type="http://schemas.openxmlformats.org/officeDocument/2006/relationships/image" Target="../media/image1.jpeg"/><Relationship Id="rId3" Type="http://schemas.openxmlformats.org/officeDocument/2006/relationships/slideLayout" Target="../slideLayouts/slideLayout186.xml"/><Relationship Id="rId7" Type="http://schemas.openxmlformats.org/officeDocument/2006/relationships/slideLayout" Target="../slideLayouts/slideLayout190.xml"/><Relationship Id="rId12" Type="http://schemas.openxmlformats.org/officeDocument/2006/relationships/theme" Target="../theme/theme17.xml"/><Relationship Id="rId2" Type="http://schemas.openxmlformats.org/officeDocument/2006/relationships/slideLayout" Target="../slideLayouts/slideLayout185.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5" Type="http://schemas.openxmlformats.org/officeDocument/2006/relationships/slideLayout" Target="../slideLayouts/slideLayout188.xml"/><Relationship Id="rId10" Type="http://schemas.openxmlformats.org/officeDocument/2006/relationships/slideLayout" Target="../slideLayouts/slideLayout193.xml"/><Relationship Id="rId4" Type="http://schemas.openxmlformats.org/officeDocument/2006/relationships/slideLayout" Target="../slideLayouts/slideLayout187.xml"/><Relationship Id="rId9" Type="http://schemas.openxmlformats.org/officeDocument/2006/relationships/slideLayout" Target="../slideLayouts/slideLayout192.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2.xml"/><Relationship Id="rId13" Type="http://schemas.openxmlformats.org/officeDocument/2006/relationships/theme" Target="../theme/theme18.xml"/><Relationship Id="rId3" Type="http://schemas.openxmlformats.org/officeDocument/2006/relationships/slideLayout" Target="../slideLayouts/slideLayout197.xml"/><Relationship Id="rId7" Type="http://schemas.openxmlformats.org/officeDocument/2006/relationships/slideLayout" Target="../slideLayouts/slideLayout201.xml"/><Relationship Id="rId12" Type="http://schemas.openxmlformats.org/officeDocument/2006/relationships/slideLayout" Target="../slideLayouts/slideLayout206.xml"/><Relationship Id="rId2" Type="http://schemas.openxmlformats.org/officeDocument/2006/relationships/slideLayout" Target="../slideLayouts/slideLayout196.xml"/><Relationship Id="rId1" Type="http://schemas.openxmlformats.org/officeDocument/2006/relationships/slideLayout" Target="../slideLayouts/slideLayout195.xml"/><Relationship Id="rId6" Type="http://schemas.openxmlformats.org/officeDocument/2006/relationships/slideLayout" Target="../slideLayouts/slideLayout200.xml"/><Relationship Id="rId11" Type="http://schemas.openxmlformats.org/officeDocument/2006/relationships/slideLayout" Target="../slideLayouts/slideLayout205.xml"/><Relationship Id="rId5" Type="http://schemas.openxmlformats.org/officeDocument/2006/relationships/slideLayout" Target="../slideLayouts/slideLayout199.xml"/><Relationship Id="rId10" Type="http://schemas.openxmlformats.org/officeDocument/2006/relationships/slideLayout" Target="../slideLayouts/slideLayout204.xml"/><Relationship Id="rId4" Type="http://schemas.openxmlformats.org/officeDocument/2006/relationships/slideLayout" Target="../slideLayouts/slideLayout198.xml"/><Relationship Id="rId9" Type="http://schemas.openxmlformats.org/officeDocument/2006/relationships/slideLayout" Target="../slideLayouts/slideLayout203.xml"/><Relationship Id="rId14" Type="http://schemas.openxmlformats.org/officeDocument/2006/relationships/image" Target="../media/image1.jpe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4.xml"/><Relationship Id="rId13" Type="http://schemas.openxmlformats.org/officeDocument/2006/relationships/image" Target="../media/image1.jpeg"/><Relationship Id="rId3" Type="http://schemas.openxmlformats.org/officeDocument/2006/relationships/slideLayout" Target="../slideLayouts/slideLayout209.xml"/><Relationship Id="rId7" Type="http://schemas.openxmlformats.org/officeDocument/2006/relationships/slideLayout" Target="../slideLayouts/slideLayout213.xml"/><Relationship Id="rId12" Type="http://schemas.openxmlformats.org/officeDocument/2006/relationships/theme" Target="../theme/theme19.xml"/><Relationship Id="rId2" Type="http://schemas.openxmlformats.org/officeDocument/2006/relationships/slideLayout" Target="../slideLayouts/slideLayout208.xml"/><Relationship Id="rId1" Type="http://schemas.openxmlformats.org/officeDocument/2006/relationships/slideLayout" Target="../slideLayouts/slideLayout207.xml"/><Relationship Id="rId6" Type="http://schemas.openxmlformats.org/officeDocument/2006/relationships/slideLayout" Target="../slideLayouts/slideLayout212.xml"/><Relationship Id="rId11" Type="http://schemas.openxmlformats.org/officeDocument/2006/relationships/slideLayout" Target="../slideLayouts/slideLayout217.xml"/><Relationship Id="rId5" Type="http://schemas.openxmlformats.org/officeDocument/2006/relationships/slideLayout" Target="../slideLayouts/slideLayout211.xml"/><Relationship Id="rId10" Type="http://schemas.openxmlformats.org/officeDocument/2006/relationships/slideLayout" Target="../slideLayouts/slideLayout216.xml"/><Relationship Id="rId4" Type="http://schemas.openxmlformats.org/officeDocument/2006/relationships/slideLayout" Target="../slideLayouts/slideLayout210.xml"/><Relationship Id="rId9" Type="http://schemas.openxmlformats.org/officeDocument/2006/relationships/slideLayout" Target="../slideLayouts/slideLayout21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25.xml"/><Relationship Id="rId3" Type="http://schemas.openxmlformats.org/officeDocument/2006/relationships/slideLayout" Target="../slideLayouts/slideLayout220.xml"/><Relationship Id="rId7" Type="http://schemas.openxmlformats.org/officeDocument/2006/relationships/slideLayout" Target="../slideLayouts/slideLayout224.xml"/><Relationship Id="rId12" Type="http://schemas.openxmlformats.org/officeDocument/2006/relationships/theme" Target="../theme/theme20.xml"/><Relationship Id="rId2" Type="http://schemas.openxmlformats.org/officeDocument/2006/relationships/slideLayout" Target="../slideLayouts/slideLayout219.xml"/><Relationship Id="rId1" Type="http://schemas.openxmlformats.org/officeDocument/2006/relationships/slideLayout" Target="../slideLayouts/slideLayout218.xml"/><Relationship Id="rId6" Type="http://schemas.openxmlformats.org/officeDocument/2006/relationships/slideLayout" Target="../slideLayouts/slideLayout223.xml"/><Relationship Id="rId11" Type="http://schemas.openxmlformats.org/officeDocument/2006/relationships/slideLayout" Target="../slideLayouts/slideLayout228.xml"/><Relationship Id="rId5" Type="http://schemas.openxmlformats.org/officeDocument/2006/relationships/slideLayout" Target="../slideLayouts/slideLayout222.xml"/><Relationship Id="rId10" Type="http://schemas.openxmlformats.org/officeDocument/2006/relationships/slideLayout" Target="../slideLayouts/slideLayout227.xml"/><Relationship Id="rId4" Type="http://schemas.openxmlformats.org/officeDocument/2006/relationships/slideLayout" Target="../slideLayouts/slideLayout221.xml"/><Relationship Id="rId9" Type="http://schemas.openxmlformats.org/officeDocument/2006/relationships/slideLayout" Target="../slideLayouts/slideLayout226.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36.xml"/><Relationship Id="rId13" Type="http://schemas.openxmlformats.org/officeDocument/2006/relationships/image" Target="../media/image1.jpeg"/><Relationship Id="rId3" Type="http://schemas.openxmlformats.org/officeDocument/2006/relationships/slideLayout" Target="../slideLayouts/slideLayout231.xml"/><Relationship Id="rId7" Type="http://schemas.openxmlformats.org/officeDocument/2006/relationships/slideLayout" Target="../slideLayouts/slideLayout235.xml"/><Relationship Id="rId12" Type="http://schemas.openxmlformats.org/officeDocument/2006/relationships/theme" Target="../theme/theme21.xml"/><Relationship Id="rId2" Type="http://schemas.openxmlformats.org/officeDocument/2006/relationships/slideLayout" Target="../slideLayouts/slideLayout230.xml"/><Relationship Id="rId1" Type="http://schemas.openxmlformats.org/officeDocument/2006/relationships/slideLayout" Target="../slideLayouts/slideLayout229.xml"/><Relationship Id="rId6" Type="http://schemas.openxmlformats.org/officeDocument/2006/relationships/slideLayout" Target="../slideLayouts/slideLayout234.xml"/><Relationship Id="rId11" Type="http://schemas.openxmlformats.org/officeDocument/2006/relationships/slideLayout" Target="../slideLayouts/slideLayout239.xml"/><Relationship Id="rId5" Type="http://schemas.openxmlformats.org/officeDocument/2006/relationships/slideLayout" Target="../slideLayouts/slideLayout233.xml"/><Relationship Id="rId10" Type="http://schemas.openxmlformats.org/officeDocument/2006/relationships/slideLayout" Target="../slideLayouts/slideLayout238.xml"/><Relationship Id="rId4" Type="http://schemas.openxmlformats.org/officeDocument/2006/relationships/slideLayout" Target="../slideLayouts/slideLayout232.xml"/><Relationship Id="rId9" Type="http://schemas.openxmlformats.org/officeDocument/2006/relationships/slideLayout" Target="../slideLayouts/slideLayout237.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47.xml"/><Relationship Id="rId13" Type="http://schemas.openxmlformats.org/officeDocument/2006/relationships/image" Target="../media/image1.jpeg"/><Relationship Id="rId3" Type="http://schemas.openxmlformats.org/officeDocument/2006/relationships/slideLayout" Target="../slideLayouts/slideLayout242.xml"/><Relationship Id="rId7" Type="http://schemas.openxmlformats.org/officeDocument/2006/relationships/slideLayout" Target="../slideLayouts/slideLayout246.xml"/><Relationship Id="rId12" Type="http://schemas.openxmlformats.org/officeDocument/2006/relationships/theme" Target="../theme/theme22.xml"/><Relationship Id="rId2" Type="http://schemas.openxmlformats.org/officeDocument/2006/relationships/slideLayout" Target="../slideLayouts/slideLayout241.xml"/><Relationship Id="rId1" Type="http://schemas.openxmlformats.org/officeDocument/2006/relationships/slideLayout" Target="../slideLayouts/slideLayout240.xml"/><Relationship Id="rId6" Type="http://schemas.openxmlformats.org/officeDocument/2006/relationships/slideLayout" Target="../slideLayouts/slideLayout245.xml"/><Relationship Id="rId11" Type="http://schemas.openxmlformats.org/officeDocument/2006/relationships/slideLayout" Target="../slideLayouts/slideLayout250.xml"/><Relationship Id="rId5" Type="http://schemas.openxmlformats.org/officeDocument/2006/relationships/slideLayout" Target="../slideLayouts/slideLayout244.xml"/><Relationship Id="rId10" Type="http://schemas.openxmlformats.org/officeDocument/2006/relationships/slideLayout" Target="../slideLayouts/slideLayout249.xml"/><Relationship Id="rId4" Type="http://schemas.openxmlformats.org/officeDocument/2006/relationships/slideLayout" Target="../slideLayouts/slideLayout243.xml"/><Relationship Id="rId9" Type="http://schemas.openxmlformats.org/officeDocument/2006/relationships/slideLayout" Target="../slideLayouts/slideLayout248.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8.xml"/><Relationship Id="rId13" Type="http://schemas.openxmlformats.org/officeDocument/2006/relationships/image" Target="../media/image1.jpeg"/><Relationship Id="rId3" Type="http://schemas.openxmlformats.org/officeDocument/2006/relationships/slideLayout" Target="../slideLayouts/slideLayout253.xml"/><Relationship Id="rId7" Type="http://schemas.openxmlformats.org/officeDocument/2006/relationships/slideLayout" Target="../slideLayouts/slideLayout257.xml"/><Relationship Id="rId12" Type="http://schemas.openxmlformats.org/officeDocument/2006/relationships/theme" Target="../theme/theme23.xml"/><Relationship Id="rId2" Type="http://schemas.openxmlformats.org/officeDocument/2006/relationships/slideLayout" Target="../slideLayouts/slideLayout252.xml"/><Relationship Id="rId1" Type="http://schemas.openxmlformats.org/officeDocument/2006/relationships/slideLayout" Target="../slideLayouts/slideLayout251.xml"/><Relationship Id="rId6" Type="http://schemas.openxmlformats.org/officeDocument/2006/relationships/slideLayout" Target="../slideLayouts/slideLayout256.xml"/><Relationship Id="rId11" Type="http://schemas.openxmlformats.org/officeDocument/2006/relationships/slideLayout" Target="../slideLayouts/slideLayout261.xml"/><Relationship Id="rId5" Type="http://schemas.openxmlformats.org/officeDocument/2006/relationships/slideLayout" Target="../slideLayouts/slideLayout255.xml"/><Relationship Id="rId10" Type="http://schemas.openxmlformats.org/officeDocument/2006/relationships/slideLayout" Target="../slideLayouts/slideLayout260.xml"/><Relationship Id="rId4" Type="http://schemas.openxmlformats.org/officeDocument/2006/relationships/slideLayout" Target="../slideLayouts/slideLayout254.xml"/><Relationship Id="rId9" Type="http://schemas.openxmlformats.org/officeDocument/2006/relationships/slideLayout" Target="../slideLayouts/slideLayout259.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9.xml"/><Relationship Id="rId13" Type="http://schemas.openxmlformats.org/officeDocument/2006/relationships/image" Target="../media/image1.jpeg"/><Relationship Id="rId3" Type="http://schemas.openxmlformats.org/officeDocument/2006/relationships/slideLayout" Target="../slideLayouts/slideLayout264.xml"/><Relationship Id="rId7" Type="http://schemas.openxmlformats.org/officeDocument/2006/relationships/slideLayout" Target="../slideLayouts/slideLayout268.xml"/><Relationship Id="rId12" Type="http://schemas.openxmlformats.org/officeDocument/2006/relationships/theme" Target="../theme/theme24.xml"/><Relationship Id="rId2" Type="http://schemas.openxmlformats.org/officeDocument/2006/relationships/slideLayout" Target="../slideLayouts/slideLayout263.xml"/><Relationship Id="rId1" Type="http://schemas.openxmlformats.org/officeDocument/2006/relationships/slideLayout" Target="../slideLayouts/slideLayout262.xml"/><Relationship Id="rId6" Type="http://schemas.openxmlformats.org/officeDocument/2006/relationships/slideLayout" Target="../slideLayouts/slideLayout267.xml"/><Relationship Id="rId11" Type="http://schemas.openxmlformats.org/officeDocument/2006/relationships/slideLayout" Target="../slideLayouts/slideLayout272.xml"/><Relationship Id="rId5" Type="http://schemas.openxmlformats.org/officeDocument/2006/relationships/slideLayout" Target="../slideLayouts/slideLayout266.xml"/><Relationship Id="rId10" Type="http://schemas.openxmlformats.org/officeDocument/2006/relationships/slideLayout" Target="../slideLayouts/slideLayout271.xml"/><Relationship Id="rId4" Type="http://schemas.openxmlformats.org/officeDocument/2006/relationships/slideLayout" Target="../slideLayouts/slideLayout265.xml"/><Relationship Id="rId9" Type="http://schemas.openxmlformats.org/officeDocument/2006/relationships/slideLayout" Target="../slideLayouts/slideLayout270.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80.xml"/><Relationship Id="rId3" Type="http://schemas.openxmlformats.org/officeDocument/2006/relationships/slideLayout" Target="../slideLayouts/slideLayout275.xml"/><Relationship Id="rId7" Type="http://schemas.openxmlformats.org/officeDocument/2006/relationships/slideLayout" Target="../slideLayouts/slideLayout279.xml"/><Relationship Id="rId12" Type="http://schemas.openxmlformats.org/officeDocument/2006/relationships/theme" Target="../theme/theme25.xml"/><Relationship Id="rId2" Type="http://schemas.openxmlformats.org/officeDocument/2006/relationships/slideLayout" Target="../slideLayouts/slideLayout274.xml"/><Relationship Id="rId1" Type="http://schemas.openxmlformats.org/officeDocument/2006/relationships/slideLayout" Target="../slideLayouts/slideLayout273.xml"/><Relationship Id="rId6" Type="http://schemas.openxmlformats.org/officeDocument/2006/relationships/slideLayout" Target="../slideLayouts/slideLayout278.xml"/><Relationship Id="rId11" Type="http://schemas.openxmlformats.org/officeDocument/2006/relationships/slideLayout" Target="../slideLayouts/slideLayout283.xml"/><Relationship Id="rId5" Type="http://schemas.openxmlformats.org/officeDocument/2006/relationships/slideLayout" Target="../slideLayouts/slideLayout277.xml"/><Relationship Id="rId10" Type="http://schemas.openxmlformats.org/officeDocument/2006/relationships/slideLayout" Target="../slideLayouts/slideLayout282.xml"/><Relationship Id="rId4" Type="http://schemas.openxmlformats.org/officeDocument/2006/relationships/slideLayout" Target="../slideLayouts/slideLayout276.xml"/><Relationship Id="rId9" Type="http://schemas.openxmlformats.org/officeDocument/2006/relationships/slideLayout" Target="../slideLayouts/slideLayout281.xml"/></Relationships>
</file>

<file path=ppt/slideMasters/_rels/slideMaster26.xml.rels><?xml version="1.0" encoding="UTF-8" standalone="yes"?>
<Relationships xmlns="http://schemas.openxmlformats.org/package/2006/relationships"><Relationship Id="rId8" Type="http://schemas.openxmlformats.org/officeDocument/2006/relationships/theme" Target="../theme/theme26.xml"/><Relationship Id="rId3" Type="http://schemas.openxmlformats.org/officeDocument/2006/relationships/slideLayout" Target="../slideLayouts/slideLayout286.xml"/><Relationship Id="rId7" Type="http://schemas.openxmlformats.org/officeDocument/2006/relationships/slideLayout" Target="../slideLayouts/slideLayout290.xml"/><Relationship Id="rId2" Type="http://schemas.openxmlformats.org/officeDocument/2006/relationships/slideLayout" Target="../slideLayouts/slideLayout285.xml"/><Relationship Id="rId1" Type="http://schemas.openxmlformats.org/officeDocument/2006/relationships/slideLayout" Target="../slideLayouts/slideLayout284.xml"/><Relationship Id="rId6" Type="http://schemas.openxmlformats.org/officeDocument/2006/relationships/slideLayout" Target="../slideLayouts/slideLayout289.xml"/><Relationship Id="rId5" Type="http://schemas.openxmlformats.org/officeDocument/2006/relationships/slideLayout" Target="../slideLayouts/slideLayout288.xml"/><Relationship Id="rId4" Type="http://schemas.openxmlformats.org/officeDocument/2006/relationships/slideLayout" Target="../slideLayouts/slideLayout287.xml"/></Relationships>
</file>

<file path=ppt/slideMasters/_rels/slideMaster27.xml.rels><?xml version="1.0" encoding="UTF-8" standalone="yes"?>
<Relationships xmlns="http://schemas.openxmlformats.org/package/2006/relationships"><Relationship Id="rId8" Type="http://schemas.openxmlformats.org/officeDocument/2006/relationships/theme" Target="../theme/theme27.xml"/><Relationship Id="rId3" Type="http://schemas.openxmlformats.org/officeDocument/2006/relationships/slideLayout" Target="../slideLayouts/slideLayout293.xml"/><Relationship Id="rId7" Type="http://schemas.openxmlformats.org/officeDocument/2006/relationships/slideLayout" Target="../slideLayouts/slideLayout297.xml"/><Relationship Id="rId2" Type="http://schemas.openxmlformats.org/officeDocument/2006/relationships/slideLayout" Target="../slideLayouts/slideLayout292.xml"/><Relationship Id="rId1" Type="http://schemas.openxmlformats.org/officeDocument/2006/relationships/slideLayout" Target="../slideLayouts/slideLayout291.xml"/><Relationship Id="rId6" Type="http://schemas.openxmlformats.org/officeDocument/2006/relationships/slideLayout" Target="../slideLayouts/slideLayout296.xml"/><Relationship Id="rId5" Type="http://schemas.openxmlformats.org/officeDocument/2006/relationships/slideLayout" Target="../slideLayouts/slideLayout295.xml"/><Relationship Id="rId4" Type="http://schemas.openxmlformats.org/officeDocument/2006/relationships/slideLayout" Target="../slideLayouts/slideLayout294.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e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image" Target="../media/image1.jpeg"/><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image" Target="../media/image1.jpeg"/><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8.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image" Target="../media/image1.jpeg"/><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9.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2" descr="slide"/>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117" y="3"/>
            <a:ext cx="12189883"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title"/>
          </p:nvPr>
        </p:nvSpPr>
        <p:spPr bwMode="auto">
          <a:xfrm>
            <a:off x="4146553" y="481013"/>
            <a:ext cx="6942667"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title style</a:t>
            </a:r>
          </a:p>
        </p:txBody>
      </p:sp>
      <p:sp>
        <p:nvSpPr>
          <p:cNvPr id="3076" name="Rectangle 4"/>
          <p:cNvSpPr>
            <a:spLocks noGrp="1" noChangeArrowheads="1"/>
          </p:cNvSpPr>
          <p:nvPr>
            <p:ph type="body" idx="1"/>
          </p:nvPr>
        </p:nvSpPr>
        <p:spPr bwMode="auto">
          <a:xfrm>
            <a:off x="912284" y="1557338"/>
            <a:ext cx="10769600" cy="415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2554679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pitchFamily="34" charset="0"/>
        </a:defRPr>
      </a:lvl2pPr>
      <a:lvl3pPr algn="l" rtl="0" eaLnBrk="0" fontAlgn="base" hangingPunct="0">
        <a:spcBef>
          <a:spcPct val="0"/>
        </a:spcBef>
        <a:spcAft>
          <a:spcPct val="0"/>
        </a:spcAft>
        <a:defRPr sz="2400">
          <a:solidFill>
            <a:schemeClr val="bg1"/>
          </a:solidFill>
          <a:latin typeface="Arial" pitchFamily="34" charset="0"/>
        </a:defRPr>
      </a:lvl3pPr>
      <a:lvl4pPr algn="l" rtl="0" eaLnBrk="0" fontAlgn="base" hangingPunct="0">
        <a:spcBef>
          <a:spcPct val="0"/>
        </a:spcBef>
        <a:spcAft>
          <a:spcPct val="0"/>
        </a:spcAft>
        <a:defRPr sz="2400">
          <a:solidFill>
            <a:schemeClr val="bg1"/>
          </a:solidFill>
          <a:latin typeface="Arial" pitchFamily="34" charset="0"/>
        </a:defRPr>
      </a:lvl4pPr>
      <a:lvl5pPr algn="l" rtl="0" eaLnBrk="0" fontAlgn="base" hangingPunct="0">
        <a:spcBef>
          <a:spcPct val="0"/>
        </a:spcBef>
        <a:spcAft>
          <a:spcPct val="0"/>
        </a:spcAft>
        <a:defRPr sz="2400">
          <a:solidFill>
            <a:schemeClr val="bg1"/>
          </a:solidFill>
          <a:latin typeface="Arial" pitchFamily="34" charset="0"/>
        </a:defRPr>
      </a:lvl5pPr>
      <a:lvl6pPr marL="457200" algn="l" rtl="0" fontAlgn="base">
        <a:spcBef>
          <a:spcPct val="0"/>
        </a:spcBef>
        <a:spcAft>
          <a:spcPct val="0"/>
        </a:spcAft>
        <a:defRPr sz="2400">
          <a:solidFill>
            <a:schemeClr val="bg1"/>
          </a:solidFill>
          <a:latin typeface="Arial" pitchFamily="34" charset="0"/>
        </a:defRPr>
      </a:lvl6pPr>
      <a:lvl7pPr marL="914400" algn="l" rtl="0" fontAlgn="base">
        <a:spcBef>
          <a:spcPct val="0"/>
        </a:spcBef>
        <a:spcAft>
          <a:spcPct val="0"/>
        </a:spcAft>
        <a:defRPr sz="2400">
          <a:solidFill>
            <a:schemeClr val="bg1"/>
          </a:solidFill>
          <a:latin typeface="Arial" pitchFamily="34" charset="0"/>
        </a:defRPr>
      </a:lvl7pPr>
      <a:lvl8pPr marL="1371600" algn="l" rtl="0" fontAlgn="base">
        <a:spcBef>
          <a:spcPct val="0"/>
        </a:spcBef>
        <a:spcAft>
          <a:spcPct val="0"/>
        </a:spcAft>
        <a:defRPr sz="2400">
          <a:solidFill>
            <a:schemeClr val="bg1"/>
          </a:solidFill>
          <a:latin typeface="Arial" pitchFamily="34" charset="0"/>
        </a:defRPr>
      </a:lvl8pPr>
      <a:lvl9pPr marL="1828800" algn="l" rtl="0" fontAlgn="base">
        <a:spcBef>
          <a:spcPct val="0"/>
        </a:spcBef>
        <a:spcAft>
          <a:spcPct val="0"/>
        </a:spcAft>
        <a:defRPr sz="2400">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a:solidFill>
            <a:srgbClr val="003399"/>
          </a:solidFill>
          <a:latin typeface="+mn-lt"/>
          <a:ea typeface="+mn-ea"/>
          <a:cs typeface="+mn-cs"/>
        </a:defRPr>
      </a:lvl1pPr>
      <a:lvl2pPr marL="742950" indent="-285750" algn="l" rtl="0" eaLnBrk="0" fontAlgn="base" hangingPunct="0">
        <a:spcBef>
          <a:spcPct val="20000"/>
        </a:spcBef>
        <a:spcAft>
          <a:spcPct val="0"/>
        </a:spcAft>
        <a:buChar char="–"/>
        <a:defRPr>
          <a:solidFill>
            <a:srgbClr val="003399"/>
          </a:solidFill>
          <a:latin typeface="+mn-lt"/>
        </a:defRPr>
      </a:lvl2pPr>
      <a:lvl3pPr marL="1143000" indent="-228600" algn="l" rtl="0" eaLnBrk="0" fontAlgn="base" hangingPunct="0">
        <a:spcBef>
          <a:spcPct val="20000"/>
        </a:spcBef>
        <a:spcAft>
          <a:spcPct val="0"/>
        </a:spcAft>
        <a:buChar char="•"/>
        <a:defRPr>
          <a:solidFill>
            <a:srgbClr val="003399"/>
          </a:solidFill>
          <a:latin typeface="+mn-lt"/>
        </a:defRPr>
      </a:lvl3pPr>
      <a:lvl4pPr marL="1600200" indent="-228600" algn="l" rtl="0" eaLnBrk="0" fontAlgn="base" hangingPunct="0">
        <a:spcBef>
          <a:spcPct val="20000"/>
        </a:spcBef>
        <a:spcAft>
          <a:spcPct val="0"/>
        </a:spcAft>
        <a:buChar char="–"/>
        <a:defRPr>
          <a:solidFill>
            <a:srgbClr val="003399"/>
          </a:solidFill>
          <a:latin typeface="+mn-lt"/>
        </a:defRPr>
      </a:lvl4pPr>
      <a:lvl5pPr marL="2057400" indent="-228600" algn="l" rtl="0" eaLnBrk="0" fontAlgn="base" hangingPunct="0">
        <a:spcBef>
          <a:spcPct val="20000"/>
        </a:spcBef>
        <a:spcAft>
          <a:spcPct val="0"/>
        </a:spcAft>
        <a:buChar char="»"/>
        <a:defRPr>
          <a:solidFill>
            <a:srgbClr val="003399"/>
          </a:solidFill>
          <a:latin typeface="+mn-lt"/>
        </a:defRPr>
      </a:lvl5pPr>
      <a:lvl6pPr marL="2514600" indent="-228600" algn="l" rtl="0" fontAlgn="base">
        <a:spcBef>
          <a:spcPct val="20000"/>
        </a:spcBef>
        <a:spcAft>
          <a:spcPct val="0"/>
        </a:spcAft>
        <a:buChar char="»"/>
        <a:defRPr>
          <a:solidFill>
            <a:srgbClr val="003399"/>
          </a:solidFill>
          <a:latin typeface="+mn-lt"/>
        </a:defRPr>
      </a:lvl6pPr>
      <a:lvl7pPr marL="2971800" indent="-228600" algn="l" rtl="0" fontAlgn="base">
        <a:spcBef>
          <a:spcPct val="20000"/>
        </a:spcBef>
        <a:spcAft>
          <a:spcPct val="0"/>
        </a:spcAft>
        <a:buChar char="»"/>
        <a:defRPr>
          <a:solidFill>
            <a:srgbClr val="003399"/>
          </a:solidFill>
          <a:latin typeface="+mn-lt"/>
        </a:defRPr>
      </a:lvl7pPr>
      <a:lvl8pPr marL="3429000" indent="-228600" algn="l" rtl="0" fontAlgn="base">
        <a:spcBef>
          <a:spcPct val="20000"/>
        </a:spcBef>
        <a:spcAft>
          <a:spcPct val="0"/>
        </a:spcAft>
        <a:buChar char="»"/>
        <a:defRPr>
          <a:solidFill>
            <a:srgbClr val="003399"/>
          </a:solidFill>
          <a:latin typeface="+mn-lt"/>
        </a:defRPr>
      </a:lvl8pPr>
      <a:lvl9pPr marL="3886200" indent="-228600" algn="l" rtl="0" fontAlgn="base">
        <a:spcBef>
          <a:spcPct val="20000"/>
        </a:spcBef>
        <a:spcAft>
          <a:spcPct val="0"/>
        </a:spcAft>
        <a:buChar char="»"/>
        <a:defRPr>
          <a:solidFill>
            <a:srgbClr val="00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2" descr="slide"/>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117" y="3"/>
            <a:ext cx="12189883"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p:cNvSpPr>
            <a:spLocks noGrp="1" noChangeArrowheads="1"/>
          </p:cNvSpPr>
          <p:nvPr>
            <p:ph type="title"/>
          </p:nvPr>
        </p:nvSpPr>
        <p:spPr bwMode="auto">
          <a:xfrm>
            <a:off x="4146553" y="481013"/>
            <a:ext cx="694266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t>Click to edit Master title style</a:t>
            </a:r>
          </a:p>
        </p:txBody>
      </p:sp>
      <p:sp>
        <p:nvSpPr>
          <p:cNvPr id="9220" name="Rectangle 4"/>
          <p:cNvSpPr>
            <a:spLocks noGrp="1" noChangeArrowheads="1"/>
          </p:cNvSpPr>
          <p:nvPr>
            <p:ph type="body" idx="1"/>
          </p:nvPr>
        </p:nvSpPr>
        <p:spPr bwMode="auto">
          <a:xfrm>
            <a:off x="912284" y="1557338"/>
            <a:ext cx="10769600"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125898303"/>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Lst>
  <p:hf hdr="0" ftr="0" dt="0"/>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charset="0"/>
        </a:defRPr>
      </a:lvl2pPr>
      <a:lvl3pPr algn="l" rtl="0" eaLnBrk="0" fontAlgn="base" hangingPunct="0">
        <a:spcBef>
          <a:spcPct val="0"/>
        </a:spcBef>
        <a:spcAft>
          <a:spcPct val="0"/>
        </a:spcAft>
        <a:defRPr sz="2400">
          <a:solidFill>
            <a:schemeClr val="bg1"/>
          </a:solidFill>
          <a:latin typeface="Arial" charset="0"/>
        </a:defRPr>
      </a:lvl3pPr>
      <a:lvl4pPr algn="l" rtl="0" eaLnBrk="0" fontAlgn="base" hangingPunct="0">
        <a:spcBef>
          <a:spcPct val="0"/>
        </a:spcBef>
        <a:spcAft>
          <a:spcPct val="0"/>
        </a:spcAft>
        <a:defRPr sz="2400">
          <a:solidFill>
            <a:schemeClr val="bg1"/>
          </a:solidFill>
          <a:latin typeface="Arial" charset="0"/>
        </a:defRPr>
      </a:lvl4pPr>
      <a:lvl5pPr algn="l" rtl="0" eaLnBrk="0" fontAlgn="base" hangingPunct="0">
        <a:spcBef>
          <a:spcPct val="0"/>
        </a:spcBef>
        <a:spcAft>
          <a:spcPct val="0"/>
        </a:spcAft>
        <a:defRPr sz="2400">
          <a:solidFill>
            <a:schemeClr val="bg1"/>
          </a:solidFill>
          <a:latin typeface="Arial" charset="0"/>
        </a:defRPr>
      </a:lvl5pPr>
      <a:lvl6pPr marL="457200" algn="l" rtl="0" fontAlgn="base">
        <a:spcBef>
          <a:spcPct val="0"/>
        </a:spcBef>
        <a:spcAft>
          <a:spcPct val="0"/>
        </a:spcAft>
        <a:defRPr sz="2400">
          <a:solidFill>
            <a:schemeClr val="bg1"/>
          </a:solidFill>
          <a:latin typeface="Arial" charset="0"/>
        </a:defRPr>
      </a:lvl6pPr>
      <a:lvl7pPr marL="914400" algn="l" rtl="0" fontAlgn="base">
        <a:spcBef>
          <a:spcPct val="0"/>
        </a:spcBef>
        <a:spcAft>
          <a:spcPct val="0"/>
        </a:spcAft>
        <a:defRPr sz="2400">
          <a:solidFill>
            <a:schemeClr val="bg1"/>
          </a:solidFill>
          <a:latin typeface="Arial" charset="0"/>
        </a:defRPr>
      </a:lvl7pPr>
      <a:lvl8pPr marL="1371600" algn="l" rtl="0" fontAlgn="base">
        <a:spcBef>
          <a:spcPct val="0"/>
        </a:spcBef>
        <a:spcAft>
          <a:spcPct val="0"/>
        </a:spcAft>
        <a:defRPr sz="2400">
          <a:solidFill>
            <a:schemeClr val="bg1"/>
          </a:solidFill>
          <a:latin typeface="Arial" charset="0"/>
        </a:defRPr>
      </a:lvl8pPr>
      <a:lvl9pPr marL="1828800" algn="l" rtl="0" fontAlgn="base">
        <a:spcBef>
          <a:spcPct val="0"/>
        </a:spcBef>
        <a:spcAft>
          <a:spcPct val="0"/>
        </a:spcAft>
        <a:defRPr sz="2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rgbClr val="003399"/>
          </a:solidFill>
          <a:latin typeface="+mn-lt"/>
          <a:ea typeface="+mn-ea"/>
          <a:cs typeface="+mn-cs"/>
        </a:defRPr>
      </a:lvl1pPr>
      <a:lvl2pPr marL="742950" indent="-285750" algn="l" rtl="0" eaLnBrk="0" fontAlgn="base" hangingPunct="0">
        <a:spcBef>
          <a:spcPct val="20000"/>
        </a:spcBef>
        <a:spcAft>
          <a:spcPct val="0"/>
        </a:spcAft>
        <a:buChar char="–"/>
        <a:defRPr sz="2800">
          <a:solidFill>
            <a:srgbClr val="003399"/>
          </a:solidFill>
          <a:latin typeface="+mn-lt"/>
        </a:defRPr>
      </a:lvl2pPr>
      <a:lvl3pPr marL="1143000" indent="-228600" algn="l" rtl="0" eaLnBrk="0" fontAlgn="base" hangingPunct="0">
        <a:spcBef>
          <a:spcPct val="20000"/>
        </a:spcBef>
        <a:spcAft>
          <a:spcPct val="0"/>
        </a:spcAft>
        <a:buChar char="•"/>
        <a:defRPr sz="2400">
          <a:solidFill>
            <a:srgbClr val="003399"/>
          </a:solidFill>
          <a:latin typeface="+mn-lt"/>
        </a:defRPr>
      </a:lvl3pPr>
      <a:lvl4pPr marL="1600200" indent="-228600" algn="l" rtl="0" eaLnBrk="0" fontAlgn="base" hangingPunct="0">
        <a:spcBef>
          <a:spcPct val="20000"/>
        </a:spcBef>
        <a:spcAft>
          <a:spcPct val="0"/>
        </a:spcAft>
        <a:buChar char="–"/>
        <a:defRPr sz="2000">
          <a:solidFill>
            <a:srgbClr val="003399"/>
          </a:solidFill>
          <a:latin typeface="+mn-lt"/>
        </a:defRPr>
      </a:lvl4pPr>
      <a:lvl5pPr marL="2057400" indent="-228600" algn="l" rtl="0" eaLnBrk="0" fontAlgn="base" hangingPunct="0">
        <a:spcBef>
          <a:spcPct val="20000"/>
        </a:spcBef>
        <a:spcAft>
          <a:spcPct val="0"/>
        </a:spcAft>
        <a:buChar char="»"/>
        <a:defRPr sz="2000">
          <a:solidFill>
            <a:srgbClr val="003399"/>
          </a:solidFill>
          <a:latin typeface="+mn-lt"/>
        </a:defRPr>
      </a:lvl5pPr>
      <a:lvl6pPr marL="2514600" indent="-228600" algn="l" rtl="0" fontAlgn="base">
        <a:spcBef>
          <a:spcPct val="20000"/>
        </a:spcBef>
        <a:spcAft>
          <a:spcPct val="0"/>
        </a:spcAft>
        <a:buChar char="»"/>
        <a:defRPr>
          <a:solidFill>
            <a:srgbClr val="003399"/>
          </a:solidFill>
          <a:latin typeface="+mn-lt"/>
        </a:defRPr>
      </a:lvl6pPr>
      <a:lvl7pPr marL="2971800" indent="-228600" algn="l" rtl="0" fontAlgn="base">
        <a:spcBef>
          <a:spcPct val="20000"/>
        </a:spcBef>
        <a:spcAft>
          <a:spcPct val="0"/>
        </a:spcAft>
        <a:buChar char="»"/>
        <a:defRPr>
          <a:solidFill>
            <a:srgbClr val="003399"/>
          </a:solidFill>
          <a:latin typeface="+mn-lt"/>
        </a:defRPr>
      </a:lvl7pPr>
      <a:lvl8pPr marL="3429000" indent="-228600" algn="l" rtl="0" fontAlgn="base">
        <a:spcBef>
          <a:spcPct val="20000"/>
        </a:spcBef>
        <a:spcAft>
          <a:spcPct val="0"/>
        </a:spcAft>
        <a:buChar char="»"/>
        <a:defRPr>
          <a:solidFill>
            <a:srgbClr val="003399"/>
          </a:solidFill>
          <a:latin typeface="+mn-lt"/>
        </a:defRPr>
      </a:lvl8pPr>
      <a:lvl9pPr marL="3886200" indent="-228600" algn="l" rtl="0" fontAlgn="base">
        <a:spcBef>
          <a:spcPct val="20000"/>
        </a:spcBef>
        <a:spcAft>
          <a:spcPct val="0"/>
        </a:spcAft>
        <a:buChar char="»"/>
        <a:defRPr>
          <a:solidFill>
            <a:srgbClr val="00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2" descr="slid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17" y="3"/>
            <a:ext cx="12189883"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title"/>
          </p:nvPr>
        </p:nvSpPr>
        <p:spPr bwMode="auto">
          <a:xfrm>
            <a:off x="4146553" y="481013"/>
            <a:ext cx="694266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3076" name="Rectangle 4"/>
          <p:cNvSpPr>
            <a:spLocks noGrp="1" noChangeArrowheads="1"/>
          </p:cNvSpPr>
          <p:nvPr>
            <p:ph type="body" idx="1"/>
          </p:nvPr>
        </p:nvSpPr>
        <p:spPr bwMode="auto">
          <a:xfrm>
            <a:off x="912284" y="1557338"/>
            <a:ext cx="10769600"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Tree>
    <p:extLst>
      <p:ext uri="{BB962C8B-B14F-4D97-AF65-F5344CB8AC3E}">
        <p14:creationId xmlns:p14="http://schemas.microsoft.com/office/powerpoint/2010/main" val="2144198188"/>
      </p:ext>
    </p:extLst>
  </p:cSld>
  <p:clrMap bg1="lt1" tx1="dk1" bg2="lt2" tx2="dk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Lst>
  <p:hf hdr="0" ftr="0" dt="0"/>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pitchFamily="34" charset="0"/>
        </a:defRPr>
      </a:lvl2pPr>
      <a:lvl3pPr algn="l" rtl="0" eaLnBrk="0" fontAlgn="base" hangingPunct="0">
        <a:spcBef>
          <a:spcPct val="0"/>
        </a:spcBef>
        <a:spcAft>
          <a:spcPct val="0"/>
        </a:spcAft>
        <a:defRPr sz="2400">
          <a:solidFill>
            <a:schemeClr val="bg1"/>
          </a:solidFill>
          <a:latin typeface="Arial" pitchFamily="34" charset="0"/>
        </a:defRPr>
      </a:lvl3pPr>
      <a:lvl4pPr algn="l" rtl="0" eaLnBrk="0" fontAlgn="base" hangingPunct="0">
        <a:spcBef>
          <a:spcPct val="0"/>
        </a:spcBef>
        <a:spcAft>
          <a:spcPct val="0"/>
        </a:spcAft>
        <a:defRPr sz="2400">
          <a:solidFill>
            <a:schemeClr val="bg1"/>
          </a:solidFill>
          <a:latin typeface="Arial" pitchFamily="34" charset="0"/>
        </a:defRPr>
      </a:lvl4pPr>
      <a:lvl5pPr algn="l" rtl="0" eaLnBrk="0" fontAlgn="base" hangingPunct="0">
        <a:spcBef>
          <a:spcPct val="0"/>
        </a:spcBef>
        <a:spcAft>
          <a:spcPct val="0"/>
        </a:spcAft>
        <a:defRPr sz="2400">
          <a:solidFill>
            <a:schemeClr val="bg1"/>
          </a:solidFill>
          <a:latin typeface="Arial" pitchFamily="34" charset="0"/>
        </a:defRPr>
      </a:lvl5pPr>
      <a:lvl6pPr marL="457200" algn="l" rtl="0" fontAlgn="base">
        <a:spcBef>
          <a:spcPct val="0"/>
        </a:spcBef>
        <a:spcAft>
          <a:spcPct val="0"/>
        </a:spcAft>
        <a:defRPr sz="2400">
          <a:solidFill>
            <a:schemeClr val="bg1"/>
          </a:solidFill>
          <a:latin typeface="Arial" pitchFamily="34" charset="0"/>
        </a:defRPr>
      </a:lvl6pPr>
      <a:lvl7pPr marL="914400" algn="l" rtl="0" fontAlgn="base">
        <a:spcBef>
          <a:spcPct val="0"/>
        </a:spcBef>
        <a:spcAft>
          <a:spcPct val="0"/>
        </a:spcAft>
        <a:defRPr sz="2400">
          <a:solidFill>
            <a:schemeClr val="bg1"/>
          </a:solidFill>
          <a:latin typeface="Arial" pitchFamily="34" charset="0"/>
        </a:defRPr>
      </a:lvl7pPr>
      <a:lvl8pPr marL="1371600" algn="l" rtl="0" fontAlgn="base">
        <a:spcBef>
          <a:spcPct val="0"/>
        </a:spcBef>
        <a:spcAft>
          <a:spcPct val="0"/>
        </a:spcAft>
        <a:defRPr sz="2400">
          <a:solidFill>
            <a:schemeClr val="bg1"/>
          </a:solidFill>
          <a:latin typeface="Arial" pitchFamily="34" charset="0"/>
        </a:defRPr>
      </a:lvl8pPr>
      <a:lvl9pPr marL="1828800" algn="l" rtl="0" fontAlgn="base">
        <a:spcBef>
          <a:spcPct val="0"/>
        </a:spcBef>
        <a:spcAft>
          <a:spcPct val="0"/>
        </a:spcAft>
        <a:defRPr sz="2400">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sz="3200">
          <a:solidFill>
            <a:srgbClr val="003399"/>
          </a:solidFill>
          <a:latin typeface="+mn-lt"/>
          <a:ea typeface="+mn-ea"/>
          <a:cs typeface="+mn-cs"/>
        </a:defRPr>
      </a:lvl1pPr>
      <a:lvl2pPr marL="742950" indent="-285750" algn="l" rtl="0" eaLnBrk="0" fontAlgn="base" hangingPunct="0">
        <a:spcBef>
          <a:spcPct val="20000"/>
        </a:spcBef>
        <a:spcAft>
          <a:spcPct val="0"/>
        </a:spcAft>
        <a:buChar char="–"/>
        <a:defRPr sz="2800">
          <a:solidFill>
            <a:srgbClr val="003399"/>
          </a:solidFill>
          <a:latin typeface="+mn-lt"/>
        </a:defRPr>
      </a:lvl2pPr>
      <a:lvl3pPr marL="1143000" indent="-228600" algn="l" rtl="0" eaLnBrk="0" fontAlgn="base" hangingPunct="0">
        <a:spcBef>
          <a:spcPct val="20000"/>
        </a:spcBef>
        <a:spcAft>
          <a:spcPct val="0"/>
        </a:spcAft>
        <a:buChar char="•"/>
        <a:defRPr sz="2400">
          <a:solidFill>
            <a:srgbClr val="003399"/>
          </a:solidFill>
          <a:latin typeface="+mn-lt"/>
        </a:defRPr>
      </a:lvl3pPr>
      <a:lvl4pPr marL="1600200" indent="-228600" algn="l" rtl="0" eaLnBrk="0" fontAlgn="base" hangingPunct="0">
        <a:spcBef>
          <a:spcPct val="20000"/>
        </a:spcBef>
        <a:spcAft>
          <a:spcPct val="0"/>
        </a:spcAft>
        <a:buChar char="–"/>
        <a:defRPr sz="2000">
          <a:solidFill>
            <a:srgbClr val="003399"/>
          </a:solidFill>
          <a:latin typeface="+mn-lt"/>
        </a:defRPr>
      </a:lvl4pPr>
      <a:lvl5pPr marL="2057400" indent="-228600" algn="l" rtl="0" eaLnBrk="0" fontAlgn="base" hangingPunct="0">
        <a:spcBef>
          <a:spcPct val="20000"/>
        </a:spcBef>
        <a:spcAft>
          <a:spcPct val="0"/>
        </a:spcAft>
        <a:buChar char="»"/>
        <a:defRPr sz="2000">
          <a:solidFill>
            <a:srgbClr val="003399"/>
          </a:solidFill>
          <a:latin typeface="+mn-lt"/>
        </a:defRPr>
      </a:lvl5pPr>
      <a:lvl6pPr marL="2514600" indent="-228600" algn="l" rtl="0" fontAlgn="base">
        <a:spcBef>
          <a:spcPct val="20000"/>
        </a:spcBef>
        <a:spcAft>
          <a:spcPct val="0"/>
        </a:spcAft>
        <a:buChar char="»"/>
        <a:defRPr sz="2000">
          <a:solidFill>
            <a:srgbClr val="003399"/>
          </a:solidFill>
          <a:latin typeface="+mn-lt"/>
        </a:defRPr>
      </a:lvl6pPr>
      <a:lvl7pPr marL="2971800" indent="-228600" algn="l" rtl="0" fontAlgn="base">
        <a:spcBef>
          <a:spcPct val="20000"/>
        </a:spcBef>
        <a:spcAft>
          <a:spcPct val="0"/>
        </a:spcAft>
        <a:buChar char="»"/>
        <a:defRPr sz="2000">
          <a:solidFill>
            <a:srgbClr val="003399"/>
          </a:solidFill>
          <a:latin typeface="+mn-lt"/>
        </a:defRPr>
      </a:lvl7pPr>
      <a:lvl8pPr marL="3429000" indent="-228600" algn="l" rtl="0" fontAlgn="base">
        <a:spcBef>
          <a:spcPct val="20000"/>
        </a:spcBef>
        <a:spcAft>
          <a:spcPct val="0"/>
        </a:spcAft>
        <a:buChar char="»"/>
        <a:defRPr sz="2000">
          <a:solidFill>
            <a:srgbClr val="003399"/>
          </a:solidFill>
          <a:latin typeface="+mn-lt"/>
        </a:defRPr>
      </a:lvl8pPr>
      <a:lvl9pPr marL="3886200" indent="-228600" algn="l" rtl="0" fontAlgn="base">
        <a:spcBef>
          <a:spcPct val="20000"/>
        </a:spcBef>
        <a:spcAft>
          <a:spcPct val="0"/>
        </a:spcAft>
        <a:buChar char="»"/>
        <a:defRPr sz="2000">
          <a:solidFill>
            <a:srgbClr val="00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slid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117" y="3"/>
            <a:ext cx="12189883"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4146553" y="481013"/>
            <a:ext cx="694266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t>Click to edit Master title style</a:t>
            </a:r>
          </a:p>
        </p:txBody>
      </p:sp>
      <p:sp>
        <p:nvSpPr>
          <p:cNvPr id="2052" name="Rectangle 4"/>
          <p:cNvSpPr>
            <a:spLocks noGrp="1" noChangeArrowheads="1"/>
          </p:cNvSpPr>
          <p:nvPr>
            <p:ph type="body" idx="1"/>
          </p:nvPr>
        </p:nvSpPr>
        <p:spPr bwMode="auto">
          <a:xfrm>
            <a:off x="912284" y="1557338"/>
            <a:ext cx="10769600"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104407593"/>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Lst>
  <p:hf hdr="0" ftr="0" dt="0"/>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charset="0"/>
        </a:defRPr>
      </a:lvl2pPr>
      <a:lvl3pPr algn="l" rtl="0" eaLnBrk="0" fontAlgn="base" hangingPunct="0">
        <a:spcBef>
          <a:spcPct val="0"/>
        </a:spcBef>
        <a:spcAft>
          <a:spcPct val="0"/>
        </a:spcAft>
        <a:defRPr sz="2400">
          <a:solidFill>
            <a:schemeClr val="bg1"/>
          </a:solidFill>
          <a:latin typeface="Arial" charset="0"/>
        </a:defRPr>
      </a:lvl3pPr>
      <a:lvl4pPr algn="l" rtl="0" eaLnBrk="0" fontAlgn="base" hangingPunct="0">
        <a:spcBef>
          <a:spcPct val="0"/>
        </a:spcBef>
        <a:spcAft>
          <a:spcPct val="0"/>
        </a:spcAft>
        <a:defRPr sz="2400">
          <a:solidFill>
            <a:schemeClr val="bg1"/>
          </a:solidFill>
          <a:latin typeface="Arial" charset="0"/>
        </a:defRPr>
      </a:lvl4pPr>
      <a:lvl5pPr algn="l" rtl="0" eaLnBrk="0" fontAlgn="base" hangingPunct="0">
        <a:spcBef>
          <a:spcPct val="0"/>
        </a:spcBef>
        <a:spcAft>
          <a:spcPct val="0"/>
        </a:spcAft>
        <a:defRPr sz="2400">
          <a:solidFill>
            <a:schemeClr val="bg1"/>
          </a:solidFill>
          <a:latin typeface="Arial" charset="0"/>
        </a:defRPr>
      </a:lvl5pPr>
      <a:lvl6pPr marL="457200" algn="l" rtl="0" eaLnBrk="0" fontAlgn="base" hangingPunct="0">
        <a:spcBef>
          <a:spcPct val="0"/>
        </a:spcBef>
        <a:spcAft>
          <a:spcPct val="0"/>
        </a:spcAft>
        <a:defRPr sz="2400">
          <a:solidFill>
            <a:schemeClr val="bg1"/>
          </a:solidFill>
          <a:latin typeface="Arial" charset="0"/>
        </a:defRPr>
      </a:lvl6pPr>
      <a:lvl7pPr marL="914400" algn="l" rtl="0" eaLnBrk="0" fontAlgn="base" hangingPunct="0">
        <a:spcBef>
          <a:spcPct val="0"/>
        </a:spcBef>
        <a:spcAft>
          <a:spcPct val="0"/>
        </a:spcAft>
        <a:defRPr sz="2400">
          <a:solidFill>
            <a:schemeClr val="bg1"/>
          </a:solidFill>
          <a:latin typeface="Arial" charset="0"/>
        </a:defRPr>
      </a:lvl7pPr>
      <a:lvl8pPr marL="1371600" algn="l" rtl="0" eaLnBrk="0" fontAlgn="base" hangingPunct="0">
        <a:spcBef>
          <a:spcPct val="0"/>
        </a:spcBef>
        <a:spcAft>
          <a:spcPct val="0"/>
        </a:spcAft>
        <a:defRPr sz="2400">
          <a:solidFill>
            <a:schemeClr val="bg1"/>
          </a:solidFill>
          <a:latin typeface="Arial" charset="0"/>
        </a:defRPr>
      </a:lvl8pPr>
      <a:lvl9pPr marL="1828800" algn="l" rtl="0" eaLnBrk="0" fontAlgn="base" hangingPunct="0">
        <a:spcBef>
          <a:spcPct val="0"/>
        </a:spcBef>
        <a:spcAft>
          <a:spcPct val="0"/>
        </a:spcAft>
        <a:defRPr sz="2400">
          <a:solidFill>
            <a:schemeClr val="bg1"/>
          </a:solidFill>
          <a:latin typeface="Arial" charset="0"/>
        </a:defRPr>
      </a:lvl9pPr>
    </p:titleStyle>
    <p:bodyStyle>
      <a:lvl1pPr marL="342900" indent="-342900" algn="l" rtl="0" eaLnBrk="0" fontAlgn="base" hangingPunct="0">
        <a:spcBef>
          <a:spcPct val="20000"/>
        </a:spcBef>
        <a:spcAft>
          <a:spcPct val="0"/>
        </a:spcAft>
        <a:buChar char="•"/>
        <a:defRPr>
          <a:solidFill>
            <a:srgbClr val="003399"/>
          </a:solidFill>
          <a:latin typeface="+mn-lt"/>
          <a:ea typeface="+mn-ea"/>
          <a:cs typeface="+mn-cs"/>
        </a:defRPr>
      </a:lvl1pPr>
      <a:lvl2pPr marL="742950" indent="-285750" algn="l" rtl="0" eaLnBrk="0" fontAlgn="base" hangingPunct="0">
        <a:spcBef>
          <a:spcPct val="20000"/>
        </a:spcBef>
        <a:spcAft>
          <a:spcPct val="0"/>
        </a:spcAft>
        <a:buChar char="–"/>
        <a:defRPr>
          <a:solidFill>
            <a:srgbClr val="003399"/>
          </a:solidFill>
          <a:latin typeface="+mn-lt"/>
        </a:defRPr>
      </a:lvl2pPr>
      <a:lvl3pPr marL="1143000" indent="-228600" algn="l" rtl="0" eaLnBrk="0" fontAlgn="base" hangingPunct="0">
        <a:spcBef>
          <a:spcPct val="20000"/>
        </a:spcBef>
        <a:spcAft>
          <a:spcPct val="0"/>
        </a:spcAft>
        <a:buChar char="•"/>
        <a:defRPr>
          <a:solidFill>
            <a:srgbClr val="003399"/>
          </a:solidFill>
          <a:latin typeface="+mn-lt"/>
        </a:defRPr>
      </a:lvl3pPr>
      <a:lvl4pPr marL="1600200" indent="-228600" algn="l" rtl="0" eaLnBrk="0" fontAlgn="base" hangingPunct="0">
        <a:spcBef>
          <a:spcPct val="20000"/>
        </a:spcBef>
        <a:spcAft>
          <a:spcPct val="0"/>
        </a:spcAft>
        <a:buChar char="–"/>
        <a:defRPr>
          <a:solidFill>
            <a:srgbClr val="003399"/>
          </a:solidFill>
          <a:latin typeface="+mn-lt"/>
        </a:defRPr>
      </a:lvl4pPr>
      <a:lvl5pPr marL="2057400" indent="-228600" algn="l" rtl="0" eaLnBrk="0" fontAlgn="base" hangingPunct="0">
        <a:spcBef>
          <a:spcPct val="20000"/>
        </a:spcBef>
        <a:spcAft>
          <a:spcPct val="0"/>
        </a:spcAft>
        <a:buChar char="»"/>
        <a:defRPr>
          <a:solidFill>
            <a:srgbClr val="003399"/>
          </a:solidFill>
          <a:latin typeface="+mn-lt"/>
        </a:defRPr>
      </a:lvl5pPr>
      <a:lvl6pPr marL="2514600" indent="-228600" algn="l" rtl="0" eaLnBrk="0" fontAlgn="base" hangingPunct="0">
        <a:spcBef>
          <a:spcPct val="20000"/>
        </a:spcBef>
        <a:spcAft>
          <a:spcPct val="0"/>
        </a:spcAft>
        <a:buChar char="»"/>
        <a:defRPr>
          <a:solidFill>
            <a:srgbClr val="003399"/>
          </a:solidFill>
          <a:latin typeface="+mn-lt"/>
        </a:defRPr>
      </a:lvl6pPr>
      <a:lvl7pPr marL="2971800" indent="-228600" algn="l" rtl="0" eaLnBrk="0" fontAlgn="base" hangingPunct="0">
        <a:spcBef>
          <a:spcPct val="20000"/>
        </a:spcBef>
        <a:spcAft>
          <a:spcPct val="0"/>
        </a:spcAft>
        <a:buChar char="»"/>
        <a:defRPr>
          <a:solidFill>
            <a:srgbClr val="003399"/>
          </a:solidFill>
          <a:latin typeface="+mn-lt"/>
        </a:defRPr>
      </a:lvl7pPr>
      <a:lvl8pPr marL="3429000" indent="-228600" algn="l" rtl="0" eaLnBrk="0" fontAlgn="base" hangingPunct="0">
        <a:spcBef>
          <a:spcPct val="20000"/>
        </a:spcBef>
        <a:spcAft>
          <a:spcPct val="0"/>
        </a:spcAft>
        <a:buChar char="»"/>
        <a:defRPr>
          <a:solidFill>
            <a:srgbClr val="003399"/>
          </a:solidFill>
          <a:latin typeface="+mn-lt"/>
        </a:defRPr>
      </a:lvl8pPr>
      <a:lvl9pPr marL="3886200" indent="-228600" algn="l" rtl="0" eaLnBrk="0" fontAlgn="base" hangingPunct="0">
        <a:spcBef>
          <a:spcPct val="20000"/>
        </a:spcBef>
        <a:spcAft>
          <a:spcPct val="0"/>
        </a:spcAft>
        <a:buChar char="»"/>
        <a:defRPr>
          <a:solidFill>
            <a:srgbClr val="00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5842" name="Picture 2" descr="slid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117" y="3"/>
            <a:ext cx="12189883"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3"/>
          <p:cNvSpPr>
            <a:spLocks noGrp="1" noChangeArrowheads="1"/>
          </p:cNvSpPr>
          <p:nvPr>
            <p:ph type="title"/>
          </p:nvPr>
        </p:nvSpPr>
        <p:spPr bwMode="auto">
          <a:xfrm>
            <a:off x="4146553" y="481013"/>
            <a:ext cx="694266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t>Click to edit Master title style</a:t>
            </a:r>
          </a:p>
        </p:txBody>
      </p:sp>
      <p:sp>
        <p:nvSpPr>
          <p:cNvPr id="35844" name="Rectangle 4"/>
          <p:cNvSpPr>
            <a:spLocks noGrp="1" noChangeArrowheads="1"/>
          </p:cNvSpPr>
          <p:nvPr>
            <p:ph type="body" idx="1"/>
          </p:nvPr>
        </p:nvSpPr>
        <p:spPr bwMode="auto">
          <a:xfrm>
            <a:off x="912284" y="1557338"/>
            <a:ext cx="10769600"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127475194"/>
      </p:ext>
    </p:extLst>
  </p:cSld>
  <p:clrMap bg1="lt1" tx1="dk1" bg2="lt2" tx2="dk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Lst>
  <p:hf hdr="0" ftr="0" dt="0"/>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pitchFamily="34" charset="0"/>
        </a:defRPr>
      </a:lvl2pPr>
      <a:lvl3pPr algn="l" rtl="0" eaLnBrk="0" fontAlgn="base" hangingPunct="0">
        <a:spcBef>
          <a:spcPct val="0"/>
        </a:spcBef>
        <a:spcAft>
          <a:spcPct val="0"/>
        </a:spcAft>
        <a:defRPr sz="2400">
          <a:solidFill>
            <a:schemeClr val="bg1"/>
          </a:solidFill>
          <a:latin typeface="Arial" pitchFamily="34" charset="0"/>
        </a:defRPr>
      </a:lvl3pPr>
      <a:lvl4pPr algn="l" rtl="0" eaLnBrk="0" fontAlgn="base" hangingPunct="0">
        <a:spcBef>
          <a:spcPct val="0"/>
        </a:spcBef>
        <a:spcAft>
          <a:spcPct val="0"/>
        </a:spcAft>
        <a:defRPr sz="2400">
          <a:solidFill>
            <a:schemeClr val="bg1"/>
          </a:solidFill>
          <a:latin typeface="Arial" pitchFamily="34" charset="0"/>
        </a:defRPr>
      </a:lvl4pPr>
      <a:lvl5pPr algn="l" rtl="0" eaLnBrk="0" fontAlgn="base" hangingPunct="0">
        <a:spcBef>
          <a:spcPct val="0"/>
        </a:spcBef>
        <a:spcAft>
          <a:spcPct val="0"/>
        </a:spcAft>
        <a:defRPr sz="2400">
          <a:solidFill>
            <a:schemeClr val="bg1"/>
          </a:solidFill>
          <a:latin typeface="Arial" pitchFamily="34" charset="0"/>
        </a:defRPr>
      </a:lvl5pPr>
      <a:lvl6pPr marL="457200" algn="l" rtl="0" fontAlgn="base">
        <a:spcBef>
          <a:spcPct val="0"/>
        </a:spcBef>
        <a:spcAft>
          <a:spcPct val="0"/>
        </a:spcAft>
        <a:defRPr sz="2400">
          <a:solidFill>
            <a:schemeClr val="bg1"/>
          </a:solidFill>
          <a:latin typeface="Arial" pitchFamily="34" charset="0"/>
        </a:defRPr>
      </a:lvl6pPr>
      <a:lvl7pPr marL="914400" algn="l" rtl="0" fontAlgn="base">
        <a:spcBef>
          <a:spcPct val="0"/>
        </a:spcBef>
        <a:spcAft>
          <a:spcPct val="0"/>
        </a:spcAft>
        <a:defRPr sz="2400">
          <a:solidFill>
            <a:schemeClr val="bg1"/>
          </a:solidFill>
          <a:latin typeface="Arial" pitchFamily="34" charset="0"/>
        </a:defRPr>
      </a:lvl7pPr>
      <a:lvl8pPr marL="1371600" algn="l" rtl="0" fontAlgn="base">
        <a:spcBef>
          <a:spcPct val="0"/>
        </a:spcBef>
        <a:spcAft>
          <a:spcPct val="0"/>
        </a:spcAft>
        <a:defRPr sz="2400">
          <a:solidFill>
            <a:schemeClr val="bg1"/>
          </a:solidFill>
          <a:latin typeface="Arial" pitchFamily="34" charset="0"/>
        </a:defRPr>
      </a:lvl8pPr>
      <a:lvl9pPr marL="1828800" algn="l" rtl="0" fontAlgn="base">
        <a:spcBef>
          <a:spcPct val="0"/>
        </a:spcBef>
        <a:spcAft>
          <a:spcPct val="0"/>
        </a:spcAft>
        <a:defRPr sz="2400">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sz="3200">
          <a:solidFill>
            <a:srgbClr val="003399"/>
          </a:solidFill>
          <a:latin typeface="+mn-lt"/>
          <a:ea typeface="+mn-ea"/>
          <a:cs typeface="+mn-cs"/>
        </a:defRPr>
      </a:lvl1pPr>
      <a:lvl2pPr marL="742950" indent="-285750" algn="l" rtl="0" eaLnBrk="0" fontAlgn="base" hangingPunct="0">
        <a:spcBef>
          <a:spcPct val="20000"/>
        </a:spcBef>
        <a:spcAft>
          <a:spcPct val="0"/>
        </a:spcAft>
        <a:buChar char="–"/>
        <a:defRPr sz="2800">
          <a:solidFill>
            <a:srgbClr val="003399"/>
          </a:solidFill>
          <a:latin typeface="+mn-lt"/>
        </a:defRPr>
      </a:lvl2pPr>
      <a:lvl3pPr marL="1143000" indent="-228600" algn="l" rtl="0" eaLnBrk="0" fontAlgn="base" hangingPunct="0">
        <a:spcBef>
          <a:spcPct val="20000"/>
        </a:spcBef>
        <a:spcAft>
          <a:spcPct val="0"/>
        </a:spcAft>
        <a:buChar char="•"/>
        <a:defRPr sz="2400">
          <a:solidFill>
            <a:srgbClr val="003399"/>
          </a:solidFill>
          <a:latin typeface="+mn-lt"/>
        </a:defRPr>
      </a:lvl3pPr>
      <a:lvl4pPr marL="1600200" indent="-228600" algn="l" rtl="0" eaLnBrk="0" fontAlgn="base" hangingPunct="0">
        <a:spcBef>
          <a:spcPct val="20000"/>
        </a:spcBef>
        <a:spcAft>
          <a:spcPct val="0"/>
        </a:spcAft>
        <a:buChar char="–"/>
        <a:defRPr sz="2000">
          <a:solidFill>
            <a:srgbClr val="003399"/>
          </a:solidFill>
          <a:latin typeface="+mn-lt"/>
        </a:defRPr>
      </a:lvl4pPr>
      <a:lvl5pPr marL="2057400" indent="-228600" algn="l" rtl="0" eaLnBrk="0" fontAlgn="base" hangingPunct="0">
        <a:spcBef>
          <a:spcPct val="20000"/>
        </a:spcBef>
        <a:spcAft>
          <a:spcPct val="0"/>
        </a:spcAft>
        <a:buChar char="»"/>
        <a:defRPr sz="2000">
          <a:solidFill>
            <a:srgbClr val="003399"/>
          </a:solidFill>
          <a:latin typeface="+mn-lt"/>
        </a:defRPr>
      </a:lvl5pPr>
      <a:lvl6pPr marL="2514600" indent="-228600" algn="l" rtl="0" fontAlgn="base">
        <a:spcBef>
          <a:spcPct val="20000"/>
        </a:spcBef>
        <a:spcAft>
          <a:spcPct val="0"/>
        </a:spcAft>
        <a:buChar char="»"/>
        <a:defRPr sz="2000">
          <a:solidFill>
            <a:srgbClr val="003399"/>
          </a:solidFill>
          <a:latin typeface="+mn-lt"/>
        </a:defRPr>
      </a:lvl6pPr>
      <a:lvl7pPr marL="2971800" indent="-228600" algn="l" rtl="0" fontAlgn="base">
        <a:spcBef>
          <a:spcPct val="20000"/>
        </a:spcBef>
        <a:spcAft>
          <a:spcPct val="0"/>
        </a:spcAft>
        <a:buChar char="»"/>
        <a:defRPr sz="2000">
          <a:solidFill>
            <a:srgbClr val="003399"/>
          </a:solidFill>
          <a:latin typeface="+mn-lt"/>
        </a:defRPr>
      </a:lvl7pPr>
      <a:lvl8pPr marL="3429000" indent="-228600" algn="l" rtl="0" fontAlgn="base">
        <a:spcBef>
          <a:spcPct val="20000"/>
        </a:spcBef>
        <a:spcAft>
          <a:spcPct val="0"/>
        </a:spcAft>
        <a:buChar char="»"/>
        <a:defRPr sz="2000">
          <a:solidFill>
            <a:srgbClr val="003399"/>
          </a:solidFill>
          <a:latin typeface="+mn-lt"/>
        </a:defRPr>
      </a:lvl8pPr>
      <a:lvl9pPr marL="3886200" indent="-228600" algn="l" rtl="0" fontAlgn="base">
        <a:spcBef>
          <a:spcPct val="20000"/>
        </a:spcBef>
        <a:spcAft>
          <a:spcPct val="0"/>
        </a:spcAft>
        <a:buChar char="»"/>
        <a:defRPr sz="2000">
          <a:solidFill>
            <a:srgbClr val="00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2" descr="slid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17" y="3"/>
            <a:ext cx="12189883"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title"/>
          </p:nvPr>
        </p:nvSpPr>
        <p:spPr bwMode="auto">
          <a:xfrm>
            <a:off x="4146553" y="481013"/>
            <a:ext cx="694266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t>Click to edit Master title style</a:t>
            </a:r>
          </a:p>
        </p:txBody>
      </p:sp>
      <p:sp>
        <p:nvSpPr>
          <p:cNvPr id="4100" name="Rectangle 4"/>
          <p:cNvSpPr>
            <a:spLocks noGrp="1" noChangeArrowheads="1"/>
          </p:cNvSpPr>
          <p:nvPr>
            <p:ph type="body" idx="1"/>
          </p:nvPr>
        </p:nvSpPr>
        <p:spPr bwMode="auto">
          <a:xfrm>
            <a:off x="912284" y="1557338"/>
            <a:ext cx="10769600"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669722024"/>
      </p:ext>
    </p:extLst>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 id="2147484045" r:id="rId10"/>
    <p:sldLayoutId id="2147484046" r:id="rId11"/>
  </p:sldLayoutIdLst>
  <p:hf hdr="0" ftr="0" dt="0"/>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charset="0"/>
        </a:defRPr>
      </a:lvl2pPr>
      <a:lvl3pPr algn="l" rtl="0" eaLnBrk="0" fontAlgn="base" hangingPunct="0">
        <a:spcBef>
          <a:spcPct val="0"/>
        </a:spcBef>
        <a:spcAft>
          <a:spcPct val="0"/>
        </a:spcAft>
        <a:defRPr sz="2400">
          <a:solidFill>
            <a:schemeClr val="bg1"/>
          </a:solidFill>
          <a:latin typeface="Arial" charset="0"/>
        </a:defRPr>
      </a:lvl3pPr>
      <a:lvl4pPr algn="l" rtl="0" eaLnBrk="0" fontAlgn="base" hangingPunct="0">
        <a:spcBef>
          <a:spcPct val="0"/>
        </a:spcBef>
        <a:spcAft>
          <a:spcPct val="0"/>
        </a:spcAft>
        <a:defRPr sz="2400">
          <a:solidFill>
            <a:schemeClr val="bg1"/>
          </a:solidFill>
          <a:latin typeface="Arial" charset="0"/>
        </a:defRPr>
      </a:lvl4pPr>
      <a:lvl5pPr algn="l" rtl="0" eaLnBrk="0" fontAlgn="base" hangingPunct="0">
        <a:spcBef>
          <a:spcPct val="0"/>
        </a:spcBef>
        <a:spcAft>
          <a:spcPct val="0"/>
        </a:spcAft>
        <a:defRPr sz="2400">
          <a:solidFill>
            <a:schemeClr val="bg1"/>
          </a:solidFill>
          <a:latin typeface="Arial" charset="0"/>
        </a:defRPr>
      </a:lvl5pPr>
      <a:lvl6pPr marL="457200" algn="l" rtl="0" fontAlgn="base">
        <a:spcBef>
          <a:spcPct val="0"/>
        </a:spcBef>
        <a:spcAft>
          <a:spcPct val="0"/>
        </a:spcAft>
        <a:defRPr sz="2400">
          <a:solidFill>
            <a:schemeClr val="bg1"/>
          </a:solidFill>
          <a:latin typeface="Arial" charset="0"/>
        </a:defRPr>
      </a:lvl6pPr>
      <a:lvl7pPr marL="914400" algn="l" rtl="0" fontAlgn="base">
        <a:spcBef>
          <a:spcPct val="0"/>
        </a:spcBef>
        <a:spcAft>
          <a:spcPct val="0"/>
        </a:spcAft>
        <a:defRPr sz="2400">
          <a:solidFill>
            <a:schemeClr val="bg1"/>
          </a:solidFill>
          <a:latin typeface="Arial" charset="0"/>
        </a:defRPr>
      </a:lvl7pPr>
      <a:lvl8pPr marL="1371600" algn="l" rtl="0" fontAlgn="base">
        <a:spcBef>
          <a:spcPct val="0"/>
        </a:spcBef>
        <a:spcAft>
          <a:spcPct val="0"/>
        </a:spcAft>
        <a:defRPr sz="2400">
          <a:solidFill>
            <a:schemeClr val="bg1"/>
          </a:solidFill>
          <a:latin typeface="Arial" charset="0"/>
        </a:defRPr>
      </a:lvl8pPr>
      <a:lvl9pPr marL="1828800" algn="l" rtl="0" fontAlgn="base">
        <a:spcBef>
          <a:spcPct val="0"/>
        </a:spcBef>
        <a:spcAft>
          <a:spcPct val="0"/>
        </a:spcAft>
        <a:defRPr sz="2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rgbClr val="003399"/>
          </a:solidFill>
          <a:latin typeface="+mn-lt"/>
          <a:ea typeface="+mn-ea"/>
          <a:cs typeface="+mn-cs"/>
        </a:defRPr>
      </a:lvl1pPr>
      <a:lvl2pPr marL="742950" indent="-285750" algn="l" rtl="0" eaLnBrk="0" fontAlgn="base" hangingPunct="0">
        <a:spcBef>
          <a:spcPct val="20000"/>
        </a:spcBef>
        <a:spcAft>
          <a:spcPct val="0"/>
        </a:spcAft>
        <a:buChar char="–"/>
        <a:defRPr sz="2800">
          <a:solidFill>
            <a:srgbClr val="003399"/>
          </a:solidFill>
          <a:latin typeface="+mn-lt"/>
        </a:defRPr>
      </a:lvl2pPr>
      <a:lvl3pPr marL="1143000" indent="-228600" algn="l" rtl="0" eaLnBrk="0" fontAlgn="base" hangingPunct="0">
        <a:spcBef>
          <a:spcPct val="20000"/>
        </a:spcBef>
        <a:spcAft>
          <a:spcPct val="0"/>
        </a:spcAft>
        <a:buChar char="•"/>
        <a:defRPr sz="2400">
          <a:solidFill>
            <a:srgbClr val="003399"/>
          </a:solidFill>
          <a:latin typeface="+mn-lt"/>
        </a:defRPr>
      </a:lvl3pPr>
      <a:lvl4pPr marL="1600200" indent="-228600" algn="l" rtl="0" eaLnBrk="0" fontAlgn="base" hangingPunct="0">
        <a:spcBef>
          <a:spcPct val="20000"/>
        </a:spcBef>
        <a:spcAft>
          <a:spcPct val="0"/>
        </a:spcAft>
        <a:buChar char="–"/>
        <a:defRPr sz="2000">
          <a:solidFill>
            <a:srgbClr val="003399"/>
          </a:solidFill>
          <a:latin typeface="+mn-lt"/>
        </a:defRPr>
      </a:lvl4pPr>
      <a:lvl5pPr marL="2057400" indent="-228600" algn="l" rtl="0" eaLnBrk="0" fontAlgn="base" hangingPunct="0">
        <a:spcBef>
          <a:spcPct val="20000"/>
        </a:spcBef>
        <a:spcAft>
          <a:spcPct val="0"/>
        </a:spcAft>
        <a:buChar char="»"/>
        <a:defRPr sz="2000">
          <a:solidFill>
            <a:srgbClr val="003399"/>
          </a:solidFill>
          <a:latin typeface="+mn-lt"/>
        </a:defRPr>
      </a:lvl5pPr>
      <a:lvl6pPr marL="2514600" indent="-228600" algn="l" rtl="0" fontAlgn="base">
        <a:spcBef>
          <a:spcPct val="20000"/>
        </a:spcBef>
        <a:spcAft>
          <a:spcPct val="0"/>
        </a:spcAft>
        <a:buChar char="»"/>
        <a:defRPr sz="2000">
          <a:solidFill>
            <a:srgbClr val="003399"/>
          </a:solidFill>
          <a:latin typeface="+mn-lt"/>
        </a:defRPr>
      </a:lvl6pPr>
      <a:lvl7pPr marL="2971800" indent="-228600" algn="l" rtl="0" fontAlgn="base">
        <a:spcBef>
          <a:spcPct val="20000"/>
        </a:spcBef>
        <a:spcAft>
          <a:spcPct val="0"/>
        </a:spcAft>
        <a:buChar char="»"/>
        <a:defRPr sz="2000">
          <a:solidFill>
            <a:srgbClr val="003399"/>
          </a:solidFill>
          <a:latin typeface="+mn-lt"/>
        </a:defRPr>
      </a:lvl7pPr>
      <a:lvl8pPr marL="3429000" indent="-228600" algn="l" rtl="0" fontAlgn="base">
        <a:spcBef>
          <a:spcPct val="20000"/>
        </a:spcBef>
        <a:spcAft>
          <a:spcPct val="0"/>
        </a:spcAft>
        <a:buChar char="»"/>
        <a:defRPr sz="2000">
          <a:solidFill>
            <a:srgbClr val="003399"/>
          </a:solidFill>
          <a:latin typeface="+mn-lt"/>
        </a:defRPr>
      </a:lvl8pPr>
      <a:lvl9pPr marL="3886200" indent="-228600" algn="l" rtl="0" fontAlgn="base">
        <a:spcBef>
          <a:spcPct val="20000"/>
        </a:spcBef>
        <a:spcAft>
          <a:spcPct val="0"/>
        </a:spcAft>
        <a:buChar char="»"/>
        <a:defRPr sz="2000">
          <a:solidFill>
            <a:srgbClr val="00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2466" name="Picture 2" descr="slide"/>
          <p:cNvPicPr>
            <a:picLocks noChangeAspect="1" noChangeArrowheads="1"/>
          </p:cNvPicPr>
          <p:nvPr/>
        </p:nvPicPr>
        <p:blipFill>
          <a:blip r:embed="rId14"/>
          <a:srcRect/>
          <a:stretch>
            <a:fillRect/>
          </a:stretch>
        </p:blipFill>
        <p:spPr bwMode="auto">
          <a:xfrm>
            <a:off x="2117" y="3"/>
            <a:ext cx="12189883" cy="6862763"/>
          </a:xfrm>
          <a:prstGeom prst="rect">
            <a:avLst/>
          </a:prstGeom>
          <a:noFill/>
          <a:ln w="9525">
            <a:noFill/>
            <a:miter lim="800000"/>
            <a:headEnd/>
            <a:tailEnd/>
          </a:ln>
        </p:spPr>
      </p:pic>
      <p:sp>
        <p:nvSpPr>
          <p:cNvPr id="62467" name="Rectangle 3"/>
          <p:cNvSpPr>
            <a:spLocks noGrp="1" noChangeArrowheads="1"/>
          </p:cNvSpPr>
          <p:nvPr>
            <p:ph type="title"/>
          </p:nvPr>
        </p:nvSpPr>
        <p:spPr bwMode="auto">
          <a:xfrm>
            <a:off x="4146553" y="481013"/>
            <a:ext cx="6942667" cy="533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title style</a:t>
            </a:r>
          </a:p>
        </p:txBody>
      </p:sp>
      <p:sp>
        <p:nvSpPr>
          <p:cNvPr id="62468" name="Rectangle 4"/>
          <p:cNvSpPr>
            <a:spLocks noGrp="1" noChangeArrowheads="1"/>
          </p:cNvSpPr>
          <p:nvPr>
            <p:ph type="body" idx="1"/>
          </p:nvPr>
        </p:nvSpPr>
        <p:spPr bwMode="auto">
          <a:xfrm>
            <a:off x="912284" y="1557338"/>
            <a:ext cx="10769600" cy="41560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197495854"/>
      </p:ext>
    </p:extLst>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 id="2147484054" r:id="rId7"/>
    <p:sldLayoutId id="2147484055" r:id="rId8"/>
    <p:sldLayoutId id="2147484056" r:id="rId9"/>
    <p:sldLayoutId id="2147484057" r:id="rId10"/>
    <p:sldLayoutId id="2147484058" r:id="rId11"/>
    <p:sldLayoutId id="2147484059" r:id="rId12"/>
  </p:sldLayoutIdLst>
  <p:hf hdr="0" ftr="0" dt="0"/>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pitchFamily="34" charset="0"/>
        </a:defRPr>
      </a:lvl2pPr>
      <a:lvl3pPr algn="l" rtl="0" eaLnBrk="0" fontAlgn="base" hangingPunct="0">
        <a:spcBef>
          <a:spcPct val="0"/>
        </a:spcBef>
        <a:spcAft>
          <a:spcPct val="0"/>
        </a:spcAft>
        <a:defRPr sz="2400">
          <a:solidFill>
            <a:schemeClr val="bg1"/>
          </a:solidFill>
          <a:latin typeface="Arial" pitchFamily="34" charset="0"/>
        </a:defRPr>
      </a:lvl3pPr>
      <a:lvl4pPr algn="l" rtl="0" eaLnBrk="0" fontAlgn="base" hangingPunct="0">
        <a:spcBef>
          <a:spcPct val="0"/>
        </a:spcBef>
        <a:spcAft>
          <a:spcPct val="0"/>
        </a:spcAft>
        <a:defRPr sz="2400">
          <a:solidFill>
            <a:schemeClr val="bg1"/>
          </a:solidFill>
          <a:latin typeface="Arial" pitchFamily="34" charset="0"/>
        </a:defRPr>
      </a:lvl4pPr>
      <a:lvl5pPr algn="l" rtl="0" eaLnBrk="0" fontAlgn="base" hangingPunct="0">
        <a:spcBef>
          <a:spcPct val="0"/>
        </a:spcBef>
        <a:spcAft>
          <a:spcPct val="0"/>
        </a:spcAft>
        <a:defRPr sz="2400">
          <a:solidFill>
            <a:schemeClr val="bg1"/>
          </a:solidFill>
          <a:latin typeface="Arial" pitchFamily="34" charset="0"/>
        </a:defRPr>
      </a:lvl5pPr>
      <a:lvl6pPr marL="457200" algn="l" rtl="0" fontAlgn="base">
        <a:spcBef>
          <a:spcPct val="0"/>
        </a:spcBef>
        <a:spcAft>
          <a:spcPct val="0"/>
        </a:spcAft>
        <a:defRPr sz="2400">
          <a:solidFill>
            <a:schemeClr val="bg1"/>
          </a:solidFill>
          <a:latin typeface="Arial" pitchFamily="34" charset="0"/>
        </a:defRPr>
      </a:lvl6pPr>
      <a:lvl7pPr marL="914400" algn="l" rtl="0" fontAlgn="base">
        <a:spcBef>
          <a:spcPct val="0"/>
        </a:spcBef>
        <a:spcAft>
          <a:spcPct val="0"/>
        </a:spcAft>
        <a:defRPr sz="2400">
          <a:solidFill>
            <a:schemeClr val="bg1"/>
          </a:solidFill>
          <a:latin typeface="Arial" pitchFamily="34" charset="0"/>
        </a:defRPr>
      </a:lvl7pPr>
      <a:lvl8pPr marL="1371600" algn="l" rtl="0" fontAlgn="base">
        <a:spcBef>
          <a:spcPct val="0"/>
        </a:spcBef>
        <a:spcAft>
          <a:spcPct val="0"/>
        </a:spcAft>
        <a:defRPr sz="2400">
          <a:solidFill>
            <a:schemeClr val="bg1"/>
          </a:solidFill>
          <a:latin typeface="Arial" pitchFamily="34" charset="0"/>
        </a:defRPr>
      </a:lvl8pPr>
      <a:lvl9pPr marL="1828800" algn="l" rtl="0" fontAlgn="base">
        <a:spcBef>
          <a:spcPct val="0"/>
        </a:spcBef>
        <a:spcAft>
          <a:spcPct val="0"/>
        </a:spcAft>
        <a:defRPr sz="2400">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a:solidFill>
            <a:srgbClr val="003399"/>
          </a:solidFill>
          <a:latin typeface="+mn-lt"/>
          <a:ea typeface="+mn-ea"/>
          <a:cs typeface="+mn-cs"/>
        </a:defRPr>
      </a:lvl1pPr>
      <a:lvl2pPr marL="742950" indent="-285750" algn="l" rtl="0" eaLnBrk="0" fontAlgn="base" hangingPunct="0">
        <a:spcBef>
          <a:spcPct val="20000"/>
        </a:spcBef>
        <a:spcAft>
          <a:spcPct val="0"/>
        </a:spcAft>
        <a:buChar char="–"/>
        <a:defRPr>
          <a:solidFill>
            <a:srgbClr val="003399"/>
          </a:solidFill>
          <a:latin typeface="+mn-lt"/>
        </a:defRPr>
      </a:lvl2pPr>
      <a:lvl3pPr marL="1143000" indent="-228600" algn="l" rtl="0" eaLnBrk="0" fontAlgn="base" hangingPunct="0">
        <a:spcBef>
          <a:spcPct val="20000"/>
        </a:spcBef>
        <a:spcAft>
          <a:spcPct val="0"/>
        </a:spcAft>
        <a:buChar char="•"/>
        <a:defRPr>
          <a:solidFill>
            <a:srgbClr val="003399"/>
          </a:solidFill>
          <a:latin typeface="+mn-lt"/>
        </a:defRPr>
      </a:lvl3pPr>
      <a:lvl4pPr marL="1600200" indent="-228600" algn="l" rtl="0" eaLnBrk="0" fontAlgn="base" hangingPunct="0">
        <a:spcBef>
          <a:spcPct val="20000"/>
        </a:spcBef>
        <a:spcAft>
          <a:spcPct val="0"/>
        </a:spcAft>
        <a:buChar char="–"/>
        <a:defRPr>
          <a:solidFill>
            <a:srgbClr val="003399"/>
          </a:solidFill>
          <a:latin typeface="+mn-lt"/>
        </a:defRPr>
      </a:lvl4pPr>
      <a:lvl5pPr marL="2057400" indent="-228600" algn="l" rtl="0" eaLnBrk="0" fontAlgn="base" hangingPunct="0">
        <a:spcBef>
          <a:spcPct val="20000"/>
        </a:spcBef>
        <a:spcAft>
          <a:spcPct val="0"/>
        </a:spcAft>
        <a:buChar char="»"/>
        <a:defRPr>
          <a:solidFill>
            <a:srgbClr val="003399"/>
          </a:solidFill>
          <a:latin typeface="+mn-lt"/>
        </a:defRPr>
      </a:lvl5pPr>
      <a:lvl6pPr marL="2514600" indent="-228600" algn="l" rtl="0" fontAlgn="base">
        <a:spcBef>
          <a:spcPct val="20000"/>
        </a:spcBef>
        <a:spcAft>
          <a:spcPct val="0"/>
        </a:spcAft>
        <a:buChar char="»"/>
        <a:defRPr>
          <a:solidFill>
            <a:srgbClr val="003399"/>
          </a:solidFill>
          <a:latin typeface="+mn-lt"/>
        </a:defRPr>
      </a:lvl6pPr>
      <a:lvl7pPr marL="2971800" indent="-228600" algn="l" rtl="0" fontAlgn="base">
        <a:spcBef>
          <a:spcPct val="20000"/>
        </a:spcBef>
        <a:spcAft>
          <a:spcPct val="0"/>
        </a:spcAft>
        <a:buChar char="»"/>
        <a:defRPr>
          <a:solidFill>
            <a:srgbClr val="003399"/>
          </a:solidFill>
          <a:latin typeface="+mn-lt"/>
        </a:defRPr>
      </a:lvl7pPr>
      <a:lvl8pPr marL="3429000" indent="-228600" algn="l" rtl="0" fontAlgn="base">
        <a:spcBef>
          <a:spcPct val="20000"/>
        </a:spcBef>
        <a:spcAft>
          <a:spcPct val="0"/>
        </a:spcAft>
        <a:buChar char="»"/>
        <a:defRPr>
          <a:solidFill>
            <a:srgbClr val="003399"/>
          </a:solidFill>
          <a:latin typeface="+mn-lt"/>
        </a:defRPr>
      </a:lvl8pPr>
      <a:lvl9pPr marL="3886200" indent="-228600" algn="l" rtl="0" fontAlgn="base">
        <a:spcBef>
          <a:spcPct val="20000"/>
        </a:spcBef>
        <a:spcAft>
          <a:spcPct val="0"/>
        </a:spcAft>
        <a:buChar char="»"/>
        <a:defRPr>
          <a:solidFill>
            <a:srgbClr val="00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458" name="Picture 2" descr="slid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17" y="3"/>
            <a:ext cx="12189883"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3"/>
          <p:cNvSpPr>
            <a:spLocks noGrp="1" noChangeArrowheads="1"/>
          </p:cNvSpPr>
          <p:nvPr>
            <p:ph type="title"/>
          </p:nvPr>
        </p:nvSpPr>
        <p:spPr bwMode="auto">
          <a:xfrm>
            <a:off x="4146553" y="481014"/>
            <a:ext cx="694266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t>Click to edit Master title style</a:t>
            </a:r>
          </a:p>
        </p:txBody>
      </p:sp>
      <p:sp>
        <p:nvSpPr>
          <p:cNvPr id="19460" name="Rectangle 4"/>
          <p:cNvSpPr>
            <a:spLocks noGrp="1" noChangeArrowheads="1"/>
          </p:cNvSpPr>
          <p:nvPr>
            <p:ph type="body" idx="1"/>
          </p:nvPr>
        </p:nvSpPr>
        <p:spPr bwMode="auto">
          <a:xfrm>
            <a:off x="912284" y="1557347"/>
            <a:ext cx="10769600"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897635615"/>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hf hdr="0" ftr="0" dt="0"/>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charset="0"/>
        </a:defRPr>
      </a:lvl2pPr>
      <a:lvl3pPr algn="l" rtl="0" eaLnBrk="0" fontAlgn="base" hangingPunct="0">
        <a:spcBef>
          <a:spcPct val="0"/>
        </a:spcBef>
        <a:spcAft>
          <a:spcPct val="0"/>
        </a:spcAft>
        <a:defRPr sz="2400">
          <a:solidFill>
            <a:schemeClr val="bg1"/>
          </a:solidFill>
          <a:latin typeface="Arial" charset="0"/>
        </a:defRPr>
      </a:lvl3pPr>
      <a:lvl4pPr algn="l" rtl="0" eaLnBrk="0" fontAlgn="base" hangingPunct="0">
        <a:spcBef>
          <a:spcPct val="0"/>
        </a:spcBef>
        <a:spcAft>
          <a:spcPct val="0"/>
        </a:spcAft>
        <a:defRPr sz="2400">
          <a:solidFill>
            <a:schemeClr val="bg1"/>
          </a:solidFill>
          <a:latin typeface="Arial" charset="0"/>
        </a:defRPr>
      </a:lvl4pPr>
      <a:lvl5pPr algn="l" rtl="0" eaLnBrk="0" fontAlgn="base" hangingPunct="0">
        <a:spcBef>
          <a:spcPct val="0"/>
        </a:spcBef>
        <a:spcAft>
          <a:spcPct val="0"/>
        </a:spcAft>
        <a:defRPr sz="2400">
          <a:solidFill>
            <a:schemeClr val="bg1"/>
          </a:solidFill>
          <a:latin typeface="Arial" charset="0"/>
        </a:defRPr>
      </a:lvl5pPr>
      <a:lvl6pPr marL="456183" algn="l" rtl="0" eaLnBrk="0" fontAlgn="base" hangingPunct="0">
        <a:spcBef>
          <a:spcPct val="0"/>
        </a:spcBef>
        <a:spcAft>
          <a:spcPct val="0"/>
        </a:spcAft>
        <a:defRPr sz="2400">
          <a:solidFill>
            <a:schemeClr val="bg1"/>
          </a:solidFill>
          <a:latin typeface="Arial" charset="0"/>
        </a:defRPr>
      </a:lvl6pPr>
      <a:lvl7pPr marL="912386" algn="l" rtl="0" eaLnBrk="0" fontAlgn="base" hangingPunct="0">
        <a:spcBef>
          <a:spcPct val="0"/>
        </a:spcBef>
        <a:spcAft>
          <a:spcPct val="0"/>
        </a:spcAft>
        <a:defRPr sz="2400">
          <a:solidFill>
            <a:schemeClr val="bg1"/>
          </a:solidFill>
          <a:latin typeface="Arial" charset="0"/>
        </a:defRPr>
      </a:lvl7pPr>
      <a:lvl8pPr marL="1368590" algn="l" rtl="0" eaLnBrk="0" fontAlgn="base" hangingPunct="0">
        <a:spcBef>
          <a:spcPct val="0"/>
        </a:spcBef>
        <a:spcAft>
          <a:spcPct val="0"/>
        </a:spcAft>
        <a:defRPr sz="2400">
          <a:solidFill>
            <a:schemeClr val="bg1"/>
          </a:solidFill>
          <a:latin typeface="Arial" charset="0"/>
        </a:defRPr>
      </a:lvl8pPr>
      <a:lvl9pPr marL="1824781" algn="l" rtl="0" eaLnBrk="0" fontAlgn="base" hangingPunct="0">
        <a:spcBef>
          <a:spcPct val="0"/>
        </a:spcBef>
        <a:spcAft>
          <a:spcPct val="0"/>
        </a:spcAft>
        <a:defRPr sz="2400">
          <a:solidFill>
            <a:schemeClr val="bg1"/>
          </a:solidFill>
          <a:latin typeface="Arial" charset="0"/>
        </a:defRPr>
      </a:lvl9pPr>
    </p:titleStyle>
    <p:bodyStyle>
      <a:lvl1pPr marL="342155" indent="-342155" algn="l" rtl="0" eaLnBrk="0" fontAlgn="base" hangingPunct="0">
        <a:spcBef>
          <a:spcPct val="20000"/>
        </a:spcBef>
        <a:spcAft>
          <a:spcPct val="0"/>
        </a:spcAft>
        <a:buChar char="•"/>
        <a:defRPr>
          <a:solidFill>
            <a:srgbClr val="003399"/>
          </a:solidFill>
          <a:latin typeface="+mn-lt"/>
          <a:ea typeface="+mn-ea"/>
          <a:cs typeface="+mn-cs"/>
        </a:defRPr>
      </a:lvl1pPr>
      <a:lvl2pPr marL="741316" indent="-285134" algn="l" rtl="0" eaLnBrk="0" fontAlgn="base" hangingPunct="0">
        <a:spcBef>
          <a:spcPct val="20000"/>
        </a:spcBef>
        <a:spcAft>
          <a:spcPct val="0"/>
        </a:spcAft>
        <a:buChar char="–"/>
        <a:defRPr>
          <a:solidFill>
            <a:srgbClr val="003399"/>
          </a:solidFill>
          <a:latin typeface="+mn-lt"/>
        </a:defRPr>
      </a:lvl2pPr>
      <a:lvl3pPr marL="1140486" indent="-228091" algn="l" rtl="0" eaLnBrk="0" fontAlgn="base" hangingPunct="0">
        <a:spcBef>
          <a:spcPct val="20000"/>
        </a:spcBef>
        <a:spcAft>
          <a:spcPct val="0"/>
        </a:spcAft>
        <a:buChar char="•"/>
        <a:defRPr>
          <a:solidFill>
            <a:srgbClr val="003399"/>
          </a:solidFill>
          <a:latin typeface="+mn-lt"/>
        </a:defRPr>
      </a:lvl3pPr>
      <a:lvl4pPr marL="1596676" indent="-228091" algn="l" rtl="0" eaLnBrk="0" fontAlgn="base" hangingPunct="0">
        <a:spcBef>
          <a:spcPct val="20000"/>
        </a:spcBef>
        <a:spcAft>
          <a:spcPct val="0"/>
        </a:spcAft>
        <a:buChar char="–"/>
        <a:defRPr>
          <a:solidFill>
            <a:srgbClr val="003399"/>
          </a:solidFill>
          <a:latin typeface="+mn-lt"/>
        </a:defRPr>
      </a:lvl4pPr>
      <a:lvl5pPr marL="2052885" indent="-228091" algn="l" rtl="0" eaLnBrk="0" fontAlgn="base" hangingPunct="0">
        <a:spcBef>
          <a:spcPct val="20000"/>
        </a:spcBef>
        <a:spcAft>
          <a:spcPct val="0"/>
        </a:spcAft>
        <a:buChar char="»"/>
        <a:defRPr>
          <a:solidFill>
            <a:srgbClr val="003399"/>
          </a:solidFill>
          <a:latin typeface="+mn-lt"/>
        </a:defRPr>
      </a:lvl5pPr>
      <a:lvl6pPr marL="2509078" indent="-228091" algn="l" rtl="0" eaLnBrk="0" fontAlgn="base" hangingPunct="0">
        <a:spcBef>
          <a:spcPct val="20000"/>
        </a:spcBef>
        <a:spcAft>
          <a:spcPct val="0"/>
        </a:spcAft>
        <a:buChar char="»"/>
        <a:defRPr>
          <a:solidFill>
            <a:srgbClr val="003399"/>
          </a:solidFill>
          <a:latin typeface="+mn-lt"/>
        </a:defRPr>
      </a:lvl6pPr>
      <a:lvl7pPr marL="2965266" indent="-228091" algn="l" rtl="0" eaLnBrk="0" fontAlgn="base" hangingPunct="0">
        <a:spcBef>
          <a:spcPct val="20000"/>
        </a:spcBef>
        <a:spcAft>
          <a:spcPct val="0"/>
        </a:spcAft>
        <a:buChar char="»"/>
        <a:defRPr>
          <a:solidFill>
            <a:srgbClr val="003399"/>
          </a:solidFill>
          <a:latin typeface="+mn-lt"/>
        </a:defRPr>
      </a:lvl7pPr>
      <a:lvl8pPr marL="3421467" indent="-228091" algn="l" rtl="0" eaLnBrk="0" fontAlgn="base" hangingPunct="0">
        <a:spcBef>
          <a:spcPct val="20000"/>
        </a:spcBef>
        <a:spcAft>
          <a:spcPct val="0"/>
        </a:spcAft>
        <a:buChar char="»"/>
        <a:defRPr>
          <a:solidFill>
            <a:srgbClr val="003399"/>
          </a:solidFill>
          <a:latin typeface="+mn-lt"/>
        </a:defRPr>
      </a:lvl8pPr>
      <a:lvl9pPr marL="3877646" indent="-228091" algn="l" rtl="0" eaLnBrk="0" fontAlgn="base" hangingPunct="0">
        <a:spcBef>
          <a:spcPct val="20000"/>
        </a:spcBef>
        <a:spcAft>
          <a:spcPct val="0"/>
        </a:spcAft>
        <a:buChar char="»"/>
        <a:defRPr>
          <a:solidFill>
            <a:srgbClr val="003399"/>
          </a:solidFill>
          <a:latin typeface="+mn-lt"/>
        </a:defRPr>
      </a:lvl9pPr>
    </p:bodyStyle>
    <p:otherStyle>
      <a:defPPr>
        <a:defRPr lang="en-US"/>
      </a:defPPr>
      <a:lvl1pPr marL="0" algn="l" defTabSz="912386" rtl="0" eaLnBrk="1" latinLnBrk="0" hangingPunct="1">
        <a:defRPr sz="1800" kern="1200">
          <a:solidFill>
            <a:schemeClr val="tx1"/>
          </a:solidFill>
          <a:latin typeface="+mn-lt"/>
          <a:ea typeface="+mn-ea"/>
          <a:cs typeface="+mn-cs"/>
        </a:defRPr>
      </a:lvl1pPr>
      <a:lvl2pPr marL="456183" algn="l" defTabSz="912386" rtl="0" eaLnBrk="1" latinLnBrk="0" hangingPunct="1">
        <a:defRPr sz="1800" kern="1200">
          <a:solidFill>
            <a:schemeClr val="tx1"/>
          </a:solidFill>
          <a:latin typeface="+mn-lt"/>
          <a:ea typeface="+mn-ea"/>
          <a:cs typeface="+mn-cs"/>
        </a:defRPr>
      </a:lvl2pPr>
      <a:lvl3pPr marL="912386" algn="l" defTabSz="912386" rtl="0" eaLnBrk="1" latinLnBrk="0" hangingPunct="1">
        <a:defRPr sz="1800" kern="1200">
          <a:solidFill>
            <a:schemeClr val="tx1"/>
          </a:solidFill>
          <a:latin typeface="+mn-lt"/>
          <a:ea typeface="+mn-ea"/>
          <a:cs typeface="+mn-cs"/>
        </a:defRPr>
      </a:lvl3pPr>
      <a:lvl4pPr marL="1368590" algn="l" defTabSz="912386" rtl="0" eaLnBrk="1" latinLnBrk="0" hangingPunct="1">
        <a:defRPr sz="1800" kern="1200">
          <a:solidFill>
            <a:schemeClr val="tx1"/>
          </a:solidFill>
          <a:latin typeface="+mn-lt"/>
          <a:ea typeface="+mn-ea"/>
          <a:cs typeface="+mn-cs"/>
        </a:defRPr>
      </a:lvl4pPr>
      <a:lvl5pPr marL="1824781" algn="l" defTabSz="912386" rtl="0" eaLnBrk="1" latinLnBrk="0" hangingPunct="1">
        <a:defRPr sz="1800" kern="1200">
          <a:solidFill>
            <a:schemeClr val="tx1"/>
          </a:solidFill>
          <a:latin typeface="+mn-lt"/>
          <a:ea typeface="+mn-ea"/>
          <a:cs typeface="+mn-cs"/>
        </a:defRPr>
      </a:lvl5pPr>
      <a:lvl6pPr marL="2280970" algn="l" defTabSz="912386" rtl="0" eaLnBrk="1" latinLnBrk="0" hangingPunct="1">
        <a:defRPr sz="1800" kern="1200">
          <a:solidFill>
            <a:schemeClr val="tx1"/>
          </a:solidFill>
          <a:latin typeface="+mn-lt"/>
          <a:ea typeface="+mn-ea"/>
          <a:cs typeface="+mn-cs"/>
        </a:defRPr>
      </a:lvl6pPr>
      <a:lvl7pPr marL="2737175" algn="l" defTabSz="912386" rtl="0" eaLnBrk="1" latinLnBrk="0" hangingPunct="1">
        <a:defRPr sz="1800" kern="1200">
          <a:solidFill>
            <a:schemeClr val="tx1"/>
          </a:solidFill>
          <a:latin typeface="+mn-lt"/>
          <a:ea typeface="+mn-ea"/>
          <a:cs typeface="+mn-cs"/>
        </a:defRPr>
      </a:lvl7pPr>
      <a:lvl8pPr marL="3193366" algn="l" defTabSz="912386" rtl="0" eaLnBrk="1" latinLnBrk="0" hangingPunct="1">
        <a:defRPr sz="1800" kern="1200">
          <a:solidFill>
            <a:schemeClr val="tx1"/>
          </a:solidFill>
          <a:latin typeface="+mn-lt"/>
          <a:ea typeface="+mn-ea"/>
          <a:cs typeface="+mn-cs"/>
        </a:defRPr>
      </a:lvl8pPr>
      <a:lvl9pPr marL="3649559" algn="l" defTabSz="912386"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2" descr="slide"/>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2117" y="3"/>
            <a:ext cx="12189883"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type="title"/>
          </p:nvPr>
        </p:nvSpPr>
        <p:spPr bwMode="auto">
          <a:xfrm>
            <a:off x="4146553" y="481013"/>
            <a:ext cx="694266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t>Click to edit Master title style</a:t>
            </a:r>
          </a:p>
        </p:txBody>
      </p:sp>
      <p:sp>
        <p:nvSpPr>
          <p:cNvPr id="8196" name="Rectangle 4"/>
          <p:cNvSpPr>
            <a:spLocks noGrp="1" noChangeArrowheads="1"/>
          </p:cNvSpPr>
          <p:nvPr>
            <p:ph type="body" idx="1"/>
          </p:nvPr>
        </p:nvSpPr>
        <p:spPr bwMode="auto">
          <a:xfrm>
            <a:off x="912284" y="1557338"/>
            <a:ext cx="10769600"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99628117"/>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Lst>
  <p:hf hdr="0" ftr="0" dt="0"/>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charset="0"/>
        </a:defRPr>
      </a:lvl2pPr>
      <a:lvl3pPr algn="l" rtl="0" eaLnBrk="0" fontAlgn="base" hangingPunct="0">
        <a:spcBef>
          <a:spcPct val="0"/>
        </a:spcBef>
        <a:spcAft>
          <a:spcPct val="0"/>
        </a:spcAft>
        <a:defRPr sz="2400">
          <a:solidFill>
            <a:schemeClr val="bg1"/>
          </a:solidFill>
          <a:latin typeface="Arial" charset="0"/>
        </a:defRPr>
      </a:lvl3pPr>
      <a:lvl4pPr algn="l" rtl="0" eaLnBrk="0" fontAlgn="base" hangingPunct="0">
        <a:spcBef>
          <a:spcPct val="0"/>
        </a:spcBef>
        <a:spcAft>
          <a:spcPct val="0"/>
        </a:spcAft>
        <a:defRPr sz="2400">
          <a:solidFill>
            <a:schemeClr val="bg1"/>
          </a:solidFill>
          <a:latin typeface="Arial" charset="0"/>
        </a:defRPr>
      </a:lvl4pPr>
      <a:lvl5pPr algn="l" rtl="0" eaLnBrk="0" fontAlgn="base" hangingPunct="0">
        <a:spcBef>
          <a:spcPct val="0"/>
        </a:spcBef>
        <a:spcAft>
          <a:spcPct val="0"/>
        </a:spcAft>
        <a:defRPr sz="2400">
          <a:solidFill>
            <a:schemeClr val="bg1"/>
          </a:solidFill>
          <a:latin typeface="Arial" charset="0"/>
        </a:defRPr>
      </a:lvl5pPr>
      <a:lvl6pPr marL="457200" algn="l" rtl="0" fontAlgn="base">
        <a:spcBef>
          <a:spcPct val="0"/>
        </a:spcBef>
        <a:spcAft>
          <a:spcPct val="0"/>
        </a:spcAft>
        <a:defRPr sz="2400">
          <a:solidFill>
            <a:schemeClr val="bg1"/>
          </a:solidFill>
          <a:latin typeface="Arial" charset="0"/>
        </a:defRPr>
      </a:lvl6pPr>
      <a:lvl7pPr marL="914400" algn="l" rtl="0" fontAlgn="base">
        <a:spcBef>
          <a:spcPct val="0"/>
        </a:spcBef>
        <a:spcAft>
          <a:spcPct val="0"/>
        </a:spcAft>
        <a:defRPr sz="2400">
          <a:solidFill>
            <a:schemeClr val="bg1"/>
          </a:solidFill>
          <a:latin typeface="Arial" charset="0"/>
        </a:defRPr>
      </a:lvl7pPr>
      <a:lvl8pPr marL="1371600" algn="l" rtl="0" fontAlgn="base">
        <a:spcBef>
          <a:spcPct val="0"/>
        </a:spcBef>
        <a:spcAft>
          <a:spcPct val="0"/>
        </a:spcAft>
        <a:defRPr sz="2400">
          <a:solidFill>
            <a:schemeClr val="bg1"/>
          </a:solidFill>
          <a:latin typeface="Arial" charset="0"/>
        </a:defRPr>
      </a:lvl8pPr>
      <a:lvl9pPr marL="1828800" algn="l" rtl="0" fontAlgn="base">
        <a:spcBef>
          <a:spcPct val="0"/>
        </a:spcBef>
        <a:spcAft>
          <a:spcPct val="0"/>
        </a:spcAft>
        <a:defRPr sz="2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rgbClr val="003399"/>
          </a:solidFill>
          <a:latin typeface="+mn-lt"/>
          <a:ea typeface="+mn-ea"/>
          <a:cs typeface="+mn-cs"/>
        </a:defRPr>
      </a:lvl1pPr>
      <a:lvl2pPr marL="742950" indent="-285750" algn="l" rtl="0" eaLnBrk="0" fontAlgn="base" hangingPunct="0">
        <a:spcBef>
          <a:spcPct val="20000"/>
        </a:spcBef>
        <a:spcAft>
          <a:spcPct val="0"/>
        </a:spcAft>
        <a:buChar char="–"/>
        <a:defRPr sz="2800">
          <a:solidFill>
            <a:srgbClr val="003399"/>
          </a:solidFill>
          <a:latin typeface="+mn-lt"/>
        </a:defRPr>
      </a:lvl2pPr>
      <a:lvl3pPr marL="1143000" indent="-228600" algn="l" rtl="0" eaLnBrk="0" fontAlgn="base" hangingPunct="0">
        <a:spcBef>
          <a:spcPct val="20000"/>
        </a:spcBef>
        <a:spcAft>
          <a:spcPct val="0"/>
        </a:spcAft>
        <a:buChar char="•"/>
        <a:defRPr sz="2400">
          <a:solidFill>
            <a:srgbClr val="003399"/>
          </a:solidFill>
          <a:latin typeface="+mn-lt"/>
        </a:defRPr>
      </a:lvl3pPr>
      <a:lvl4pPr marL="1600200" indent="-228600" algn="l" rtl="0" eaLnBrk="0" fontAlgn="base" hangingPunct="0">
        <a:spcBef>
          <a:spcPct val="20000"/>
        </a:spcBef>
        <a:spcAft>
          <a:spcPct val="0"/>
        </a:spcAft>
        <a:buChar char="–"/>
        <a:defRPr sz="2000">
          <a:solidFill>
            <a:srgbClr val="003399"/>
          </a:solidFill>
          <a:latin typeface="+mn-lt"/>
        </a:defRPr>
      </a:lvl4pPr>
      <a:lvl5pPr marL="2057400" indent="-228600" algn="l" rtl="0" eaLnBrk="0" fontAlgn="base" hangingPunct="0">
        <a:spcBef>
          <a:spcPct val="20000"/>
        </a:spcBef>
        <a:spcAft>
          <a:spcPct val="0"/>
        </a:spcAft>
        <a:buChar char="»"/>
        <a:defRPr sz="2000">
          <a:solidFill>
            <a:srgbClr val="003399"/>
          </a:solidFill>
          <a:latin typeface="+mn-lt"/>
        </a:defRPr>
      </a:lvl5pPr>
      <a:lvl6pPr marL="2514600" indent="-228600" algn="l" rtl="0" fontAlgn="base">
        <a:spcBef>
          <a:spcPct val="20000"/>
        </a:spcBef>
        <a:spcAft>
          <a:spcPct val="0"/>
        </a:spcAft>
        <a:buChar char="»"/>
        <a:defRPr sz="2000">
          <a:solidFill>
            <a:srgbClr val="003399"/>
          </a:solidFill>
          <a:latin typeface="+mn-lt"/>
        </a:defRPr>
      </a:lvl6pPr>
      <a:lvl7pPr marL="2971800" indent="-228600" algn="l" rtl="0" fontAlgn="base">
        <a:spcBef>
          <a:spcPct val="20000"/>
        </a:spcBef>
        <a:spcAft>
          <a:spcPct val="0"/>
        </a:spcAft>
        <a:buChar char="»"/>
        <a:defRPr sz="2000">
          <a:solidFill>
            <a:srgbClr val="003399"/>
          </a:solidFill>
          <a:latin typeface="+mn-lt"/>
        </a:defRPr>
      </a:lvl7pPr>
      <a:lvl8pPr marL="3429000" indent="-228600" algn="l" rtl="0" fontAlgn="base">
        <a:spcBef>
          <a:spcPct val="20000"/>
        </a:spcBef>
        <a:spcAft>
          <a:spcPct val="0"/>
        </a:spcAft>
        <a:buChar char="»"/>
        <a:defRPr sz="2000">
          <a:solidFill>
            <a:srgbClr val="003399"/>
          </a:solidFill>
          <a:latin typeface="+mn-lt"/>
        </a:defRPr>
      </a:lvl8pPr>
      <a:lvl9pPr marL="3886200" indent="-228600" algn="l" rtl="0" fontAlgn="base">
        <a:spcBef>
          <a:spcPct val="20000"/>
        </a:spcBef>
        <a:spcAft>
          <a:spcPct val="0"/>
        </a:spcAft>
        <a:buChar char="»"/>
        <a:defRPr sz="2000">
          <a:solidFill>
            <a:srgbClr val="00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9090" name="Picture 2" descr="slide"/>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117" y="3"/>
            <a:ext cx="12189883"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Rectangle 3"/>
          <p:cNvSpPr>
            <a:spLocks noGrp="1" noChangeArrowheads="1"/>
          </p:cNvSpPr>
          <p:nvPr>
            <p:ph type="title"/>
          </p:nvPr>
        </p:nvSpPr>
        <p:spPr bwMode="auto">
          <a:xfrm>
            <a:off x="4146553" y="481013"/>
            <a:ext cx="6942667"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89092" name="Rectangle 4"/>
          <p:cNvSpPr>
            <a:spLocks noGrp="1" noChangeArrowheads="1"/>
          </p:cNvSpPr>
          <p:nvPr>
            <p:ph type="body" idx="1"/>
          </p:nvPr>
        </p:nvSpPr>
        <p:spPr bwMode="auto">
          <a:xfrm>
            <a:off x="912284" y="1557338"/>
            <a:ext cx="10769600" cy="415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Tree>
    <p:extLst>
      <p:ext uri="{BB962C8B-B14F-4D97-AF65-F5344CB8AC3E}">
        <p14:creationId xmlns:p14="http://schemas.microsoft.com/office/powerpoint/2010/main" val="1882097012"/>
      </p:ext>
    </p:extLst>
  </p:cSld>
  <p:clrMap bg1="lt1" tx1="dk1" bg2="lt2" tx2="dk2" accent1="accent1" accent2="accent2" accent3="accent3" accent4="accent4" accent5="accent5" accent6="accent6" hlink="hlink" folHlink="folHlink"/>
  <p:sldLayoutIdLst>
    <p:sldLayoutId id="2147484170" r:id="rId1"/>
    <p:sldLayoutId id="2147484171" r:id="rId2"/>
    <p:sldLayoutId id="2147484172" r:id="rId3"/>
    <p:sldLayoutId id="2147484173" r:id="rId4"/>
    <p:sldLayoutId id="2147484174" r:id="rId5"/>
    <p:sldLayoutId id="2147484175" r:id="rId6"/>
    <p:sldLayoutId id="2147484176" r:id="rId7"/>
    <p:sldLayoutId id="2147484177" r:id="rId8"/>
    <p:sldLayoutId id="2147484178" r:id="rId9"/>
    <p:sldLayoutId id="2147484179" r:id="rId10"/>
    <p:sldLayoutId id="2147484180" r:id="rId11"/>
    <p:sldLayoutId id="2147484181" r:id="rId12"/>
  </p:sldLayoutIdLst>
  <p:hf hdr="0" ftr="0" dt="0"/>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pitchFamily="34" charset="0"/>
        </a:defRPr>
      </a:lvl2pPr>
      <a:lvl3pPr algn="l" rtl="0" eaLnBrk="0" fontAlgn="base" hangingPunct="0">
        <a:spcBef>
          <a:spcPct val="0"/>
        </a:spcBef>
        <a:spcAft>
          <a:spcPct val="0"/>
        </a:spcAft>
        <a:defRPr sz="2400">
          <a:solidFill>
            <a:schemeClr val="bg1"/>
          </a:solidFill>
          <a:latin typeface="Arial" pitchFamily="34" charset="0"/>
        </a:defRPr>
      </a:lvl3pPr>
      <a:lvl4pPr algn="l" rtl="0" eaLnBrk="0" fontAlgn="base" hangingPunct="0">
        <a:spcBef>
          <a:spcPct val="0"/>
        </a:spcBef>
        <a:spcAft>
          <a:spcPct val="0"/>
        </a:spcAft>
        <a:defRPr sz="2400">
          <a:solidFill>
            <a:schemeClr val="bg1"/>
          </a:solidFill>
          <a:latin typeface="Arial" pitchFamily="34" charset="0"/>
        </a:defRPr>
      </a:lvl4pPr>
      <a:lvl5pPr algn="l" rtl="0" eaLnBrk="0" fontAlgn="base" hangingPunct="0">
        <a:spcBef>
          <a:spcPct val="0"/>
        </a:spcBef>
        <a:spcAft>
          <a:spcPct val="0"/>
        </a:spcAft>
        <a:defRPr sz="2400">
          <a:solidFill>
            <a:schemeClr val="bg1"/>
          </a:solidFill>
          <a:latin typeface="Arial" pitchFamily="34" charset="0"/>
        </a:defRPr>
      </a:lvl5pPr>
      <a:lvl6pPr marL="457200" algn="l" rtl="0" fontAlgn="base">
        <a:spcBef>
          <a:spcPct val="0"/>
        </a:spcBef>
        <a:spcAft>
          <a:spcPct val="0"/>
        </a:spcAft>
        <a:defRPr sz="2400">
          <a:solidFill>
            <a:schemeClr val="bg1"/>
          </a:solidFill>
          <a:latin typeface="Arial" pitchFamily="34" charset="0"/>
        </a:defRPr>
      </a:lvl6pPr>
      <a:lvl7pPr marL="914400" algn="l" rtl="0" fontAlgn="base">
        <a:spcBef>
          <a:spcPct val="0"/>
        </a:spcBef>
        <a:spcAft>
          <a:spcPct val="0"/>
        </a:spcAft>
        <a:defRPr sz="2400">
          <a:solidFill>
            <a:schemeClr val="bg1"/>
          </a:solidFill>
          <a:latin typeface="Arial" pitchFamily="34" charset="0"/>
        </a:defRPr>
      </a:lvl7pPr>
      <a:lvl8pPr marL="1371600" algn="l" rtl="0" fontAlgn="base">
        <a:spcBef>
          <a:spcPct val="0"/>
        </a:spcBef>
        <a:spcAft>
          <a:spcPct val="0"/>
        </a:spcAft>
        <a:defRPr sz="2400">
          <a:solidFill>
            <a:schemeClr val="bg1"/>
          </a:solidFill>
          <a:latin typeface="Arial" pitchFamily="34" charset="0"/>
        </a:defRPr>
      </a:lvl8pPr>
      <a:lvl9pPr marL="1828800" algn="l" rtl="0" fontAlgn="base">
        <a:spcBef>
          <a:spcPct val="0"/>
        </a:spcBef>
        <a:spcAft>
          <a:spcPct val="0"/>
        </a:spcAft>
        <a:defRPr sz="2400">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a:solidFill>
            <a:srgbClr val="003399"/>
          </a:solidFill>
          <a:latin typeface="+mn-lt"/>
          <a:ea typeface="+mn-ea"/>
          <a:cs typeface="+mn-cs"/>
        </a:defRPr>
      </a:lvl1pPr>
      <a:lvl2pPr marL="742950" indent="-285750" algn="l" rtl="0" eaLnBrk="0" fontAlgn="base" hangingPunct="0">
        <a:spcBef>
          <a:spcPct val="20000"/>
        </a:spcBef>
        <a:spcAft>
          <a:spcPct val="0"/>
        </a:spcAft>
        <a:buChar char="–"/>
        <a:defRPr>
          <a:solidFill>
            <a:srgbClr val="003399"/>
          </a:solidFill>
          <a:latin typeface="+mn-lt"/>
        </a:defRPr>
      </a:lvl2pPr>
      <a:lvl3pPr marL="1143000" indent="-228600" algn="l" rtl="0" eaLnBrk="0" fontAlgn="base" hangingPunct="0">
        <a:spcBef>
          <a:spcPct val="20000"/>
        </a:spcBef>
        <a:spcAft>
          <a:spcPct val="0"/>
        </a:spcAft>
        <a:buChar char="•"/>
        <a:defRPr>
          <a:solidFill>
            <a:srgbClr val="003399"/>
          </a:solidFill>
          <a:latin typeface="+mn-lt"/>
        </a:defRPr>
      </a:lvl3pPr>
      <a:lvl4pPr marL="1600200" indent="-228600" algn="l" rtl="0" eaLnBrk="0" fontAlgn="base" hangingPunct="0">
        <a:spcBef>
          <a:spcPct val="20000"/>
        </a:spcBef>
        <a:spcAft>
          <a:spcPct val="0"/>
        </a:spcAft>
        <a:buChar char="–"/>
        <a:defRPr>
          <a:solidFill>
            <a:srgbClr val="003399"/>
          </a:solidFill>
          <a:latin typeface="+mn-lt"/>
        </a:defRPr>
      </a:lvl4pPr>
      <a:lvl5pPr marL="2057400" indent="-228600" algn="l" rtl="0" eaLnBrk="0" fontAlgn="base" hangingPunct="0">
        <a:spcBef>
          <a:spcPct val="20000"/>
        </a:spcBef>
        <a:spcAft>
          <a:spcPct val="0"/>
        </a:spcAft>
        <a:buChar char="»"/>
        <a:defRPr>
          <a:solidFill>
            <a:srgbClr val="003399"/>
          </a:solidFill>
          <a:latin typeface="+mn-lt"/>
        </a:defRPr>
      </a:lvl5pPr>
      <a:lvl6pPr marL="2514600" indent="-228600" algn="l" rtl="0" fontAlgn="base">
        <a:spcBef>
          <a:spcPct val="20000"/>
        </a:spcBef>
        <a:spcAft>
          <a:spcPct val="0"/>
        </a:spcAft>
        <a:buChar char="»"/>
        <a:defRPr>
          <a:solidFill>
            <a:srgbClr val="003399"/>
          </a:solidFill>
          <a:latin typeface="+mn-lt"/>
        </a:defRPr>
      </a:lvl6pPr>
      <a:lvl7pPr marL="2971800" indent="-228600" algn="l" rtl="0" fontAlgn="base">
        <a:spcBef>
          <a:spcPct val="20000"/>
        </a:spcBef>
        <a:spcAft>
          <a:spcPct val="0"/>
        </a:spcAft>
        <a:buChar char="»"/>
        <a:defRPr>
          <a:solidFill>
            <a:srgbClr val="003399"/>
          </a:solidFill>
          <a:latin typeface="+mn-lt"/>
        </a:defRPr>
      </a:lvl7pPr>
      <a:lvl8pPr marL="3429000" indent="-228600" algn="l" rtl="0" fontAlgn="base">
        <a:spcBef>
          <a:spcPct val="20000"/>
        </a:spcBef>
        <a:spcAft>
          <a:spcPct val="0"/>
        </a:spcAft>
        <a:buChar char="»"/>
        <a:defRPr>
          <a:solidFill>
            <a:srgbClr val="003399"/>
          </a:solidFill>
          <a:latin typeface="+mn-lt"/>
        </a:defRPr>
      </a:lvl8pPr>
      <a:lvl9pPr marL="3886200" indent="-228600" algn="l" rtl="0" fontAlgn="base">
        <a:spcBef>
          <a:spcPct val="20000"/>
        </a:spcBef>
        <a:spcAft>
          <a:spcPct val="0"/>
        </a:spcAft>
        <a:buChar char="»"/>
        <a:defRPr>
          <a:solidFill>
            <a:srgbClr val="00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7042" name="Picture 2" descr="slid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17" y="3"/>
            <a:ext cx="12189883"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Rectangle 3"/>
          <p:cNvSpPr>
            <a:spLocks noGrp="1" noChangeArrowheads="1"/>
          </p:cNvSpPr>
          <p:nvPr>
            <p:ph type="title"/>
          </p:nvPr>
        </p:nvSpPr>
        <p:spPr bwMode="auto">
          <a:xfrm>
            <a:off x="4146553" y="481013"/>
            <a:ext cx="694266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87044" name="Rectangle 4"/>
          <p:cNvSpPr>
            <a:spLocks noGrp="1" noChangeArrowheads="1"/>
          </p:cNvSpPr>
          <p:nvPr>
            <p:ph type="body" idx="1"/>
          </p:nvPr>
        </p:nvSpPr>
        <p:spPr bwMode="auto">
          <a:xfrm>
            <a:off x="912284" y="1557338"/>
            <a:ext cx="10769600"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Tree>
    <p:extLst>
      <p:ext uri="{BB962C8B-B14F-4D97-AF65-F5344CB8AC3E}">
        <p14:creationId xmlns:p14="http://schemas.microsoft.com/office/powerpoint/2010/main" val="4035708505"/>
      </p:ext>
    </p:extLst>
  </p:cSld>
  <p:clrMap bg1="lt1" tx1="dk1" bg2="lt2" tx2="dk2" accent1="accent1" accent2="accent2" accent3="accent3" accent4="accent4" accent5="accent5" accent6="accent6" hlink="hlink" folHlink="folHlink"/>
  <p:sldLayoutIdLst>
    <p:sldLayoutId id="2147484183" r:id="rId1"/>
    <p:sldLayoutId id="2147484184" r:id="rId2"/>
    <p:sldLayoutId id="2147484185" r:id="rId3"/>
    <p:sldLayoutId id="2147484186" r:id="rId4"/>
    <p:sldLayoutId id="2147484187" r:id="rId5"/>
    <p:sldLayoutId id="2147484188" r:id="rId6"/>
    <p:sldLayoutId id="2147484189" r:id="rId7"/>
    <p:sldLayoutId id="2147484190" r:id="rId8"/>
    <p:sldLayoutId id="2147484191" r:id="rId9"/>
    <p:sldLayoutId id="2147484192" r:id="rId10"/>
    <p:sldLayoutId id="2147484193" r:id="rId11"/>
  </p:sldLayoutIdLst>
  <p:hf hdr="0" ftr="0" dt="0"/>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pitchFamily="34" charset="0"/>
        </a:defRPr>
      </a:lvl2pPr>
      <a:lvl3pPr algn="l" rtl="0" eaLnBrk="0" fontAlgn="base" hangingPunct="0">
        <a:spcBef>
          <a:spcPct val="0"/>
        </a:spcBef>
        <a:spcAft>
          <a:spcPct val="0"/>
        </a:spcAft>
        <a:defRPr sz="2400">
          <a:solidFill>
            <a:schemeClr val="bg1"/>
          </a:solidFill>
          <a:latin typeface="Arial" pitchFamily="34" charset="0"/>
        </a:defRPr>
      </a:lvl3pPr>
      <a:lvl4pPr algn="l" rtl="0" eaLnBrk="0" fontAlgn="base" hangingPunct="0">
        <a:spcBef>
          <a:spcPct val="0"/>
        </a:spcBef>
        <a:spcAft>
          <a:spcPct val="0"/>
        </a:spcAft>
        <a:defRPr sz="2400">
          <a:solidFill>
            <a:schemeClr val="bg1"/>
          </a:solidFill>
          <a:latin typeface="Arial" pitchFamily="34" charset="0"/>
        </a:defRPr>
      </a:lvl4pPr>
      <a:lvl5pPr algn="l" rtl="0" eaLnBrk="0" fontAlgn="base" hangingPunct="0">
        <a:spcBef>
          <a:spcPct val="0"/>
        </a:spcBef>
        <a:spcAft>
          <a:spcPct val="0"/>
        </a:spcAft>
        <a:defRPr sz="2400">
          <a:solidFill>
            <a:schemeClr val="bg1"/>
          </a:solidFill>
          <a:latin typeface="Arial" pitchFamily="34" charset="0"/>
        </a:defRPr>
      </a:lvl5pPr>
      <a:lvl6pPr marL="457200" algn="l" rtl="0" fontAlgn="base">
        <a:spcBef>
          <a:spcPct val="0"/>
        </a:spcBef>
        <a:spcAft>
          <a:spcPct val="0"/>
        </a:spcAft>
        <a:defRPr sz="2400">
          <a:solidFill>
            <a:schemeClr val="bg1"/>
          </a:solidFill>
          <a:latin typeface="Arial" pitchFamily="34" charset="0"/>
        </a:defRPr>
      </a:lvl6pPr>
      <a:lvl7pPr marL="914400" algn="l" rtl="0" fontAlgn="base">
        <a:spcBef>
          <a:spcPct val="0"/>
        </a:spcBef>
        <a:spcAft>
          <a:spcPct val="0"/>
        </a:spcAft>
        <a:defRPr sz="2400">
          <a:solidFill>
            <a:schemeClr val="bg1"/>
          </a:solidFill>
          <a:latin typeface="Arial" pitchFamily="34" charset="0"/>
        </a:defRPr>
      </a:lvl7pPr>
      <a:lvl8pPr marL="1371600" algn="l" rtl="0" fontAlgn="base">
        <a:spcBef>
          <a:spcPct val="0"/>
        </a:spcBef>
        <a:spcAft>
          <a:spcPct val="0"/>
        </a:spcAft>
        <a:defRPr sz="2400">
          <a:solidFill>
            <a:schemeClr val="bg1"/>
          </a:solidFill>
          <a:latin typeface="Arial" pitchFamily="34" charset="0"/>
        </a:defRPr>
      </a:lvl8pPr>
      <a:lvl9pPr marL="1828800" algn="l" rtl="0" fontAlgn="base">
        <a:spcBef>
          <a:spcPct val="0"/>
        </a:spcBef>
        <a:spcAft>
          <a:spcPct val="0"/>
        </a:spcAft>
        <a:defRPr sz="2400">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sz="3200">
          <a:solidFill>
            <a:srgbClr val="003399"/>
          </a:solidFill>
          <a:latin typeface="+mn-lt"/>
          <a:ea typeface="+mn-ea"/>
          <a:cs typeface="+mn-cs"/>
        </a:defRPr>
      </a:lvl1pPr>
      <a:lvl2pPr marL="742950" indent="-285750" algn="l" rtl="0" eaLnBrk="0" fontAlgn="base" hangingPunct="0">
        <a:spcBef>
          <a:spcPct val="20000"/>
        </a:spcBef>
        <a:spcAft>
          <a:spcPct val="0"/>
        </a:spcAft>
        <a:buChar char="–"/>
        <a:defRPr sz="2800">
          <a:solidFill>
            <a:srgbClr val="003399"/>
          </a:solidFill>
          <a:latin typeface="+mn-lt"/>
        </a:defRPr>
      </a:lvl2pPr>
      <a:lvl3pPr marL="1143000" indent="-228600" algn="l" rtl="0" eaLnBrk="0" fontAlgn="base" hangingPunct="0">
        <a:spcBef>
          <a:spcPct val="20000"/>
        </a:spcBef>
        <a:spcAft>
          <a:spcPct val="0"/>
        </a:spcAft>
        <a:buChar char="•"/>
        <a:defRPr sz="2400">
          <a:solidFill>
            <a:srgbClr val="003399"/>
          </a:solidFill>
          <a:latin typeface="+mn-lt"/>
        </a:defRPr>
      </a:lvl3pPr>
      <a:lvl4pPr marL="1600200" indent="-228600" algn="l" rtl="0" eaLnBrk="0" fontAlgn="base" hangingPunct="0">
        <a:spcBef>
          <a:spcPct val="20000"/>
        </a:spcBef>
        <a:spcAft>
          <a:spcPct val="0"/>
        </a:spcAft>
        <a:buChar char="–"/>
        <a:defRPr sz="2000">
          <a:solidFill>
            <a:srgbClr val="003399"/>
          </a:solidFill>
          <a:latin typeface="+mn-lt"/>
        </a:defRPr>
      </a:lvl4pPr>
      <a:lvl5pPr marL="2057400" indent="-228600" algn="l" rtl="0" eaLnBrk="0" fontAlgn="base" hangingPunct="0">
        <a:spcBef>
          <a:spcPct val="20000"/>
        </a:spcBef>
        <a:spcAft>
          <a:spcPct val="0"/>
        </a:spcAft>
        <a:buChar char="»"/>
        <a:defRPr sz="2000">
          <a:solidFill>
            <a:srgbClr val="003399"/>
          </a:solidFill>
          <a:latin typeface="+mn-lt"/>
        </a:defRPr>
      </a:lvl5pPr>
      <a:lvl6pPr marL="2514600" indent="-228600" algn="l" rtl="0" fontAlgn="base">
        <a:spcBef>
          <a:spcPct val="20000"/>
        </a:spcBef>
        <a:spcAft>
          <a:spcPct val="0"/>
        </a:spcAft>
        <a:buChar char="»"/>
        <a:defRPr sz="2000">
          <a:solidFill>
            <a:srgbClr val="003399"/>
          </a:solidFill>
          <a:latin typeface="+mn-lt"/>
        </a:defRPr>
      </a:lvl6pPr>
      <a:lvl7pPr marL="2971800" indent="-228600" algn="l" rtl="0" fontAlgn="base">
        <a:spcBef>
          <a:spcPct val="20000"/>
        </a:spcBef>
        <a:spcAft>
          <a:spcPct val="0"/>
        </a:spcAft>
        <a:buChar char="»"/>
        <a:defRPr sz="2000">
          <a:solidFill>
            <a:srgbClr val="003399"/>
          </a:solidFill>
          <a:latin typeface="+mn-lt"/>
        </a:defRPr>
      </a:lvl7pPr>
      <a:lvl8pPr marL="3429000" indent="-228600" algn="l" rtl="0" fontAlgn="base">
        <a:spcBef>
          <a:spcPct val="20000"/>
        </a:spcBef>
        <a:spcAft>
          <a:spcPct val="0"/>
        </a:spcAft>
        <a:buChar char="»"/>
        <a:defRPr sz="2000">
          <a:solidFill>
            <a:srgbClr val="003399"/>
          </a:solidFill>
          <a:latin typeface="+mn-lt"/>
        </a:defRPr>
      </a:lvl8pPr>
      <a:lvl9pPr marL="3886200" indent="-228600" algn="l" rtl="0" fontAlgn="base">
        <a:spcBef>
          <a:spcPct val="20000"/>
        </a:spcBef>
        <a:spcAft>
          <a:spcPct val="0"/>
        </a:spcAft>
        <a:buChar char="»"/>
        <a:defRPr sz="2000">
          <a:solidFill>
            <a:srgbClr val="00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458" name="Picture 2" descr="slide"/>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117" y="3"/>
            <a:ext cx="12189883"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3"/>
          <p:cNvSpPr>
            <a:spLocks noGrp="1" noChangeArrowheads="1"/>
          </p:cNvSpPr>
          <p:nvPr>
            <p:ph type="title"/>
          </p:nvPr>
        </p:nvSpPr>
        <p:spPr bwMode="auto">
          <a:xfrm>
            <a:off x="4146553" y="481013"/>
            <a:ext cx="694266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t>Click to edit Master title style</a:t>
            </a:r>
          </a:p>
        </p:txBody>
      </p:sp>
      <p:sp>
        <p:nvSpPr>
          <p:cNvPr id="19460" name="Rectangle 4"/>
          <p:cNvSpPr>
            <a:spLocks noGrp="1" noChangeArrowheads="1"/>
          </p:cNvSpPr>
          <p:nvPr>
            <p:ph type="body" idx="1"/>
          </p:nvPr>
        </p:nvSpPr>
        <p:spPr bwMode="auto">
          <a:xfrm>
            <a:off x="912284" y="1557338"/>
            <a:ext cx="10769600"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97406114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hf hdr="0" ftr="0" dt="0"/>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charset="0"/>
        </a:defRPr>
      </a:lvl2pPr>
      <a:lvl3pPr algn="l" rtl="0" eaLnBrk="0" fontAlgn="base" hangingPunct="0">
        <a:spcBef>
          <a:spcPct val="0"/>
        </a:spcBef>
        <a:spcAft>
          <a:spcPct val="0"/>
        </a:spcAft>
        <a:defRPr sz="2400">
          <a:solidFill>
            <a:schemeClr val="bg1"/>
          </a:solidFill>
          <a:latin typeface="Arial" charset="0"/>
        </a:defRPr>
      </a:lvl3pPr>
      <a:lvl4pPr algn="l" rtl="0" eaLnBrk="0" fontAlgn="base" hangingPunct="0">
        <a:spcBef>
          <a:spcPct val="0"/>
        </a:spcBef>
        <a:spcAft>
          <a:spcPct val="0"/>
        </a:spcAft>
        <a:defRPr sz="2400">
          <a:solidFill>
            <a:schemeClr val="bg1"/>
          </a:solidFill>
          <a:latin typeface="Arial" charset="0"/>
        </a:defRPr>
      </a:lvl4pPr>
      <a:lvl5pPr algn="l" rtl="0" eaLnBrk="0" fontAlgn="base" hangingPunct="0">
        <a:spcBef>
          <a:spcPct val="0"/>
        </a:spcBef>
        <a:spcAft>
          <a:spcPct val="0"/>
        </a:spcAft>
        <a:defRPr sz="2400">
          <a:solidFill>
            <a:schemeClr val="bg1"/>
          </a:solidFill>
          <a:latin typeface="Arial" charset="0"/>
        </a:defRPr>
      </a:lvl5pPr>
      <a:lvl6pPr marL="457200" algn="l" rtl="0" eaLnBrk="0" fontAlgn="base" hangingPunct="0">
        <a:spcBef>
          <a:spcPct val="0"/>
        </a:spcBef>
        <a:spcAft>
          <a:spcPct val="0"/>
        </a:spcAft>
        <a:defRPr sz="2400">
          <a:solidFill>
            <a:schemeClr val="bg1"/>
          </a:solidFill>
          <a:latin typeface="Arial" charset="0"/>
        </a:defRPr>
      </a:lvl6pPr>
      <a:lvl7pPr marL="914400" algn="l" rtl="0" eaLnBrk="0" fontAlgn="base" hangingPunct="0">
        <a:spcBef>
          <a:spcPct val="0"/>
        </a:spcBef>
        <a:spcAft>
          <a:spcPct val="0"/>
        </a:spcAft>
        <a:defRPr sz="2400">
          <a:solidFill>
            <a:schemeClr val="bg1"/>
          </a:solidFill>
          <a:latin typeface="Arial" charset="0"/>
        </a:defRPr>
      </a:lvl7pPr>
      <a:lvl8pPr marL="1371600" algn="l" rtl="0" eaLnBrk="0" fontAlgn="base" hangingPunct="0">
        <a:spcBef>
          <a:spcPct val="0"/>
        </a:spcBef>
        <a:spcAft>
          <a:spcPct val="0"/>
        </a:spcAft>
        <a:defRPr sz="2400">
          <a:solidFill>
            <a:schemeClr val="bg1"/>
          </a:solidFill>
          <a:latin typeface="Arial" charset="0"/>
        </a:defRPr>
      </a:lvl8pPr>
      <a:lvl9pPr marL="1828800" algn="l" rtl="0" eaLnBrk="0" fontAlgn="base" hangingPunct="0">
        <a:spcBef>
          <a:spcPct val="0"/>
        </a:spcBef>
        <a:spcAft>
          <a:spcPct val="0"/>
        </a:spcAft>
        <a:defRPr sz="2400">
          <a:solidFill>
            <a:schemeClr val="bg1"/>
          </a:solidFill>
          <a:latin typeface="Arial" charset="0"/>
        </a:defRPr>
      </a:lvl9pPr>
    </p:titleStyle>
    <p:bodyStyle>
      <a:lvl1pPr marL="342900" indent="-342900" algn="l" rtl="0" eaLnBrk="0" fontAlgn="base" hangingPunct="0">
        <a:spcBef>
          <a:spcPct val="20000"/>
        </a:spcBef>
        <a:spcAft>
          <a:spcPct val="0"/>
        </a:spcAft>
        <a:buChar char="•"/>
        <a:defRPr>
          <a:solidFill>
            <a:srgbClr val="003399"/>
          </a:solidFill>
          <a:latin typeface="+mn-lt"/>
          <a:ea typeface="+mn-ea"/>
          <a:cs typeface="+mn-cs"/>
        </a:defRPr>
      </a:lvl1pPr>
      <a:lvl2pPr marL="742950" indent="-285750" algn="l" rtl="0" eaLnBrk="0" fontAlgn="base" hangingPunct="0">
        <a:spcBef>
          <a:spcPct val="20000"/>
        </a:spcBef>
        <a:spcAft>
          <a:spcPct val="0"/>
        </a:spcAft>
        <a:buChar char="–"/>
        <a:defRPr>
          <a:solidFill>
            <a:srgbClr val="003399"/>
          </a:solidFill>
          <a:latin typeface="+mn-lt"/>
        </a:defRPr>
      </a:lvl2pPr>
      <a:lvl3pPr marL="1143000" indent="-228600" algn="l" rtl="0" eaLnBrk="0" fontAlgn="base" hangingPunct="0">
        <a:spcBef>
          <a:spcPct val="20000"/>
        </a:spcBef>
        <a:spcAft>
          <a:spcPct val="0"/>
        </a:spcAft>
        <a:buChar char="•"/>
        <a:defRPr>
          <a:solidFill>
            <a:srgbClr val="003399"/>
          </a:solidFill>
          <a:latin typeface="+mn-lt"/>
        </a:defRPr>
      </a:lvl3pPr>
      <a:lvl4pPr marL="1600200" indent="-228600" algn="l" rtl="0" eaLnBrk="0" fontAlgn="base" hangingPunct="0">
        <a:spcBef>
          <a:spcPct val="20000"/>
        </a:spcBef>
        <a:spcAft>
          <a:spcPct val="0"/>
        </a:spcAft>
        <a:buChar char="–"/>
        <a:defRPr>
          <a:solidFill>
            <a:srgbClr val="003399"/>
          </a:solidFill>
          <a:latin typeface="+mn-lt"/>
        </a:defRPr>
      </a:lvl4pPr>
      <a:lvl5pPr marL="2057400" indent="-228600" algn="l" rtl="0" eaLnBrk="0" fontAlgn="base" hangingPunct="0">
        <a:spcBef>
          <a:spcPct val="20000"/>
        </a:spcBef>
        <a:spcAft>
          <a:spcPct val="0"/>
        </a:spcAft>
        <a:buChar char="»"/>
        <a:defRPr>
          <a:solidFill>
            <a:srgbClr val="003399"/>
          </a:solidFill>
          <a:latin typeface="+mn-lt"/>
        </a:defRPr>
      </a:lvl5pPr>
      <a:lvl6pPr marL="2514600" indent="-228600" algn="l" rtl="0" eaLnBrk="0" fontAlgn="base" hangingPunct="0">
        <a:spcBef>
          <a:spcPct val="20000"/>
        </a:spcBef>
        <a:spcAft>
          <a:spcPct val="0"/>
        </a:spcAft>
        <a:buChar char="»"/>
        <a:defRPr>
          <a:solidFill>
            <a:srgbClr val="003399"/>
          </a:solidFill>
          <a:latin typeface="+mn-lt"/>
        </a:defRPr>
      </a:lvl6pPr>
      <a:lvl7pPr marL="2971800" indent="-228600" algn="l" rtl="0" eaLnBrk="0" fontAlgn="base" hangingPunct="0">
        <a:spcBef>
          <a:spcPct val="20000"/>
        </a:spcBef>
        <a:spcAft>
          <a:spcPct val="0"/>
        </a:spcAft>
        <a:buChar char="»"/>
        <a:defRPr>
          <a:solidFill>
            <a:srgbClr val="003399"/>
          </a:solidFill>
          <a:latin typeface="+mn-lt"/>
        </a:defRPr>
      </a:lvl7pPr>
      <a:lvl8pPr marL="3429000" indent="-228600" algn="l" rtl="0" eaLnBrk="0" fontAlgn="base" hangingPunct="0">
        <a:spcBef>
          <a:spcPct val="20000"/>
        </a:spcBef>
        <a:spcAft>
          <a:spcPct val="0"/>
        </a:spcAft>
        <a:buChar char="»"/>
        <a:defRPr>
          <a:solidFill>
            <a:srgbClr val="003399"/>
          </a:solidFill>
          <a:latin typeface="+mn-lt"/>
        </a:defRPr>
      </a:lvl8pPr>
      <a:lvl9pPr marL="3886200" indent="-228600" algn="l" rtl="0" eaLnBrk="0" fontAlgn="base" hangingPunct="0">
        <a:spcBef>
          <a:spcPct val="20000"/>
        </a:spcBef>
        <a:spcAft>
          <a:spcPct val="0"/>
        </a:spcAft>
        <a:buChar char="»"/>
        <a:defRPr>
          <a:solidFill>
            <a:srgbClr val="00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6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4165600" y="635636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6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009609-DC48-4DDF-96FA-41A39884BE33}" type="slidenum">
              <a:rPr lang="en-GB" smtClean="0"/>
              <a:pPr/>
              <a:t>‹#›</a:t>
            </a:fld>
            <a:endParaRPr lang="en-GB"/>
          </a:p>
        </p:txBody>
      </p:sp>
    </p:spTree>
    <p:extLst>
      <p:ext uri="{BB962C8B-B14F-4D97-AF65-F5344CB8AC3E}">
        <p14:creationId xmlns:p14="http://schemas.microsoft.com/office/powerpoint/2010/main" val="2717510697"/>
      </p:ext>
    </p:extLst>
  </p:cSld>
  <p:clrMap bg1="lt1" tx1="dk1" bg2="lt2" tx2="dk2" accent1="accent1" accent2="accent2" accent3="accent3" accent4="accent4" accent5="accent5" accent6="accent6" hlink="hlink" folHlink="folHlink"/>
  <p:sldLayoutIdLst>
    <p:sldLayoutId id="2147484211" r:id="rId1"/>
    <p:sldLayoutId id="2147484212" r:id="rId2"/>
    <p:sldLayoutId id="2147484213" r:id="rId3"/>
    <p:sldLayoutId id="2147484214" r:id="rId4"/>
    <p:sldLayoutId id="2147484215" r:id="rId5"/>
    <p:sldLayoutId id="2147484216" r:id="rId6"/>
    <p:sldLayoutId id="2147484217" r:id="rId7"/>
    <p:sldLayoutId id="2147484218" r:id="rId8"/>
    <p:sldLayoutId id="2147484219" r:id="rId9"/>
    <p:sldLayoutId id="2147484220" r:id="rId10"/>
    <p:sldLayoutId id="214748422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3186" name="Picture 2" descr="slid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17" y="3"/>
            <a:ext cx="12189883"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7" name="Rectangle 3"/>
          <p:cNvSpPr>
            <a:spLocks noGrp="1" noChangeArrowheads="1"/>
          </p:cNvSpPr>
          <p:nvPr>
            <p:ph type="title"/>
          </p:nvPr>
        </p:nvSpPr>
        <p:spPr bwMode="auto">
          <a:xfrm>
            <a:off x="4146553" y="481013"/>
            <a:ext cx="694266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93188" name="Rectangle 4"/>
          <p:cNvSpPr>
            <a:spLocks noGrp="1" noChangeArrowheads="1"/>
          </p:cNvSpPr>
          <p:nvPr>
            <p:ph type="body" idx="1"/>
          </p:nvPr>
        </p:nvSpPr>
        <p:spPr bwMode="auto">
          <a:xfrm>
            <a:off x="912284" y="1557338"/>
            <a:ext cx="10769600"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Tree>
    <p:extLst>
      <p:ext uri="{BB962C8B-B14F-4D97-AF65-F5344CB8AC3E}">
        <p14:creationId xmlns:p14="http://schemas.microsoft.com/office/powerpoint/2010/main" val="185663887"/>
      </p:ext>
    </p:extLst>
  </p:cSld>
  <p:clrMap bg1="lt1" tx1="dk1" bg2="lt2" tx2="dk2" accent1="accent1" accent2="accent2" accent3="accent3" accent4="accent4" accent5="accent5" accent6="accent6" hlink="hlink" folHlink="folHlink"/>
  <p:sldLayoutIdLst>
    <p:sldLayoutId id="2147484235" r:id="rId1"/>
    <p:sldLayoutId id="2147484236" r:id="rId2"/>
    <p:sldLayoutId id="2147484237" r:id="rId3"/>
    <p:sldLayoutId id="2147484238" r:id="rId4"/>
    <p:sldLayoutId id="2147484239" r:id="rId5"/>
    <p:sldLayoutId id="2147484240" r:id="rId6"/>
    <p:sldLayoutId id="2147484241" r:id="rId7"/>
    <p:sldLayoutId id="2147484242" r:id="rId8"/>
    <p:sldLayoutId id="2147484243" r:id="rId9"/>
    <p:sldLayoutId id="2147484244" r:id="rId10"/>
    <p:sldLayoutId id="2147484245" r:id="rId11"/>
  </p:sldLayoutIdLst>
  <p:hf hdr="0" ftr="0" dt="0"/>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pitchFamily="34" charset="0"/>
        </a:defRPr>
      </a:lvl2pPr>
      <a:lvl3pPr algn="l" rtl="0" eaLnBrk="0" fontAlgn="base" hangingPunct="0">
        <a:spcBef>
          <a:spcPct val="0"/>
        </a:spcBef>
        <a:spcAft>
          <a:spcPct val="0"/>
        </a:spcAft>
        <a:defRPr sz="2400">
          <a:solidFill>
            <a:schemeClr val="bg1"/>
          </a:solidFill>
          <a:latin typeface="Arial" pitchFamily="34" charset="0"/>
        </a:defRPr>
      </a:lvl3pPr>
      <a:lvl4pPr algn="l" rtl="0" eaLnBrk="0" fontAlgn="base" hangingPunct="0">
        <a:spcBef>
          <a:spcPct val="0"/>
        </a:spcBef>
        <a:spcAft>
          <a:spcPct val="0"/>
        </a:spcAft>
        <a:defRPr sz="2400">
          <a:solidFill>
            <a:schemeClr val="bg1"/>
          </a:solidFill>
          <a:latin typeface="Arial" pitchFamily="34" charset="0"/>
        </a:defRPr>
      </a:lvl4pPr>
      <a:lvl5pPr algn="l" rtl="0" eaLnBrk="0" fontAlgn="base" hangingPunct="0">
        <a:spcBef>
          <a:spcPct val="0"/>
        </a:spcBef>
        <a:spcAft>
          <a:spcPct val="0"/>
        </a:spcAft>
        <a:defRPr sz="2400">
          <a:solidFill>
            <a:schemeClr val="bg1"/>
          </a:solidFill>
          <a:latin typeface="Arial" pitchFamily="34" charset="0"/>
        </a:defRPr>
      </a:lvl5pPr>
      <a:lvl6pPr marL="457200" algn="l" rtl="0" fontAlgn="base">
        <a:spcBef>
          <a:spcPct val="0"/>
        </a:spcBef>
        <a:spcAft>
          <a:spcPct val="0"/>
        </a:spcAft>
        <a:defRPr sz="2400">
          <a:solidFill>
            <a:schemeClr val="bg1"/>
          </a:solidFill>
          <a:latin typeface="Arial" pitchFamily="34" charset="0"/>
        </a:defRPr>
      </a:lvl6pPr>
      <a:lvl7pPr marL="914400" algn="l" rtl="0" fontAlgn="base">
        <a:spcBef>
          <a:spcPct val="0"/>
        </a:spcBef>
        <a:spcAft>
          <a:spcPct val="0"/>
        </a:spcAft>
        <a:defRPr sz="2400">
          <a:solidFill>
            <a:schemeClr val="bg1"/>
          </a:solidFill>
          <a:latin typeface="Arial" pitchFamily="34" charset="0"/>
        </a:defRPr>
      </a:lvl7pPr>
      <a:lvl8pPr marL="1371600" algn="l" rtl="0" fontAlgn="base">
        <a:spcBef>
          <a:spcPct val="0"/>
        </a:spcBef>
        <a:spcAft>
          <a:spcPct val="0"/>
        </a:spcAft>
        <a:defRPr sz="2400">
          <a:solidFill>
            <a:schemeClr val="bg1"/>
          </a:solidFill>
          <a:latin typeface="Arial" pitchFamily="34" charset="0"/>
        </a:defRPr>
      </a:lvl8pPr>
      <a:lvl9pPr marL="1828800" algn="l" rtl="0" fontAlgn="base">
        <a:spcBef>
          <a:spcPct val="0"/>
        </a:spcBef>
        <a:spcAft>
          <a:spcPct val="0"/>
        </a:spcAft>
        <a:defRPr sz="2400">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sz="3200">
          <a:solidFill>
            <a:srgbClr val="003399"/>
          </a:solidFill>
          <a:latin typeface="+mn-lt"/>
          <a:ea typeface="+mn-ea"/>
          <a:cs typeface="+mn-cs"/>
        </a:defRPr>
      </a:lvl1pPr>
      <a:lvl2pPr marL="742950" indent="-285750" algn="l" rtl="0" eaLnBrk="0" fontAlgn="base" hangingPunct="0">
        <a:spcBef>
          <a:spcPct val="20000"/>
        </a:spcBef>
        <a:spcAft>
          <a:spcPct val="0"/>
        </a:spcAft>
        <a:buChar char="–"/>
        <a:defRPr sz="2800">
          <a:solidFill>
            <a:srgbClr val="003399"/>
          </a:solidFill>
          <a:latin typeface="+mn-lt"/>
        </a:defRPr>
      </a:lvl2pPr>
      <a:lvl3pPr marL="1143000" indent="-228600" algn="l" rtl="0" eaLnBrk="0" fontAlgn="base" hangingPunct="0">
        <a:spcBef>
          <a:spcPct val="20000"/>
        </a:spcBef>
        <a:spcAft>
          <a:spcPct val="0"/>
        </a:spcAft>
        <a:buChar char="•"/>
        <a:defRPr sz="2400">
          <a:solidFill>
            <a:srgbClr val="003399"/>
          </a:solidFill>
          <a:latin typeface="+mn-lt"/>
        </a:defRPr>
      </a:lvl3pPr>
      <a:lvl4pPr marL="1600200" indent="-228600" algn="l" rtl="0" eaLnBrk="0" fontAlgn="base" hangingPunct="0">
        <a:spcBef>
          <a:spcPct val="20000"/>
        </a:spcBef>
        <a:spcAft>
          <a:spcPct val="0"/>
        </a:spcAft>
        <a:buChar char="–"/>
        <a:defRPr sz="2000">
          <a:solidFill>
            <a:srgbClr val="003399"/>
          </a:solidFill>
          <a:latin typeface="+mn-lt"/>
        </a:defRPr>
      </a:lvl4pPr>
      <a:lvl5pPr marL="2057400" indent="-228600" algn="l" rtl="0" eaLnBrk="0" fontAlgn="base" hangingPunct="0">
        <a:spcBef>
          <a:spcPct val="20000"/>
        </a:spcBef>
        <a:spcAft>
          <a:spcPct val="0"/>
        </a:spcAft>
        <a:buChar char="»"/>
        <a:defRPr sz="2000">
          <a:solidFill>
            <a:srgbClr val="003399"/>
          </a:solidFill>
          <a:latin typeface="+mn-lt"/>
        </a:defRPr>
      </a:lvl5pPr>
      <a:lvl6pPr marL="2514600" indent="-228600" algn="l" rtl="0" fontAlgn="base">
        <a:spcBef>
          <a:spcPct val="20000"/>
        </a:spcBef>
        <a:spcAft>
          <a:spcPct val="0"/>
        </a:spcAft>
        <a:buChar char="»"/>
        <a:defRPr sz="2000">
          <a:solidFill>
            <a:srgbClr val="003399"/>
          </a:solidFill>
          <a:latin typeface="+mn-lt"/>
        </a:defRPr>
      </a:lvl6pPr>
      <a:lvl7pPr marL="2971800" indent="-228600" algn="l" rtl="0" fontAlgn="base">
        <a:spcBef>
          <a:spcPct val="20000"/>
        </a:spcBef>
        <a:spcAft>
          <a:spcPct val="0"/>
        </a:spcAft>
        <a:buChar char="»"/>
        <a:defRPr sz="2000">
          <a:solidFill>
            <a:srgbClr val="003399"/>
          </a:solidFill>
          <a:latin typeface="+mn-lt"/>
        </a:defRPr>
      </a:lvl7pPr>
      <a:lvl8pPr marL="3429000" indent="-228600" algn="l" rtl="0" fontAlgn="base">
        <a:spcBef>
          <a:spcPct val="20000"/>
        </a:spcBef>
        <a:spcAft>
          <a:spcPct val="0"/>
        </a:spcAft>
        <a:buChar char="»"/>
        <a:defRPr sz="2000">
          <a:solidFill>
            <a:srgbClr val="003399"/>
          </a:solidFill>
          <a:latin typeface="+mn-lt"/>
        </a:defRPr>
      </a:lvl8pPr>
      <a:lvl9pPr marL="3886200" indent="-228600" algn="l" rtl="0" fontAlgn="base">
        <a:spcBef>
          <a:spcPct val="20000"/>
        </a:spcBef>
        <a:spcAft>
          <a:spcPct val="0"/>
        </a:spcAft>
        <a:buChar char="»"/>
        <a:defRPr sz="2000">
          <a:solidFill>
            <a:srgbClr val="00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2" name="Picture 2" descr="slid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17" y="3"/>
            <a:ext cx="12189883"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
          <p:cNvSpPr>
            <a:spLocks noGrp="1" noChangeArrowheads="1"/>
          </p:cNvSpPr>
          <p:nvPr>
            <p:ph type="title"/>
          </p:nvPr>
        </p:nvSpPr>
        <p:spPr bwMode="auto">
          <a:xfrm>
            <a:off x="4146553" y="481014"/>
            <a:ext cx="694266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t>Click to edit Master title style</a:t>
            </a:r>
          </a:p>
        </p:txBody>
      </p:sp>
      <p:sp>
        <p:nvSpPr>
          <p:cNvPr id="10244" name="Rectangle 4"/>
          <p:cNvSpPr>
            <a:spLocks noGrp="1" noChangeArrowheads="1"/>
          </p:cNvSpPr>
          <p:nvPr>
            <p:ph type="body" idx="1"/>
          </p:nvPr>
        </p:nvSpPr>
        <p:spPr bwMode="auto">
          <a:xfrm>
            <a:off x="912284" y="1557347"/>
            <a:ext cx="10769600"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283874613"/>
      </p:ext>
    </p:extLst>
  </p:cSld>
  <p:clrMap bg1="lt1" tx1="dk1" bg2="lt2" tx2="dk2" accent1="accent1" accent2="accent2" accent3="accent3" accent4="accent4" accent5="accent5" accent6="accent6" hlink="hlink" folHlink="folHlink"/>
  <p:sldLayoutIdLst>
    <p:sldLayoutId id="2147484247" r:id="rId1"/>
    <p:sldLayoutId id="2147484248" r:id="rId2"/>
    <p:sldLayoutId id="2147484249" r:id="rId3"/>
    <p:sldLayoutId id="2147484250" r:id="rId4"/>
    <p:sldLayoutId id="2147484251" r:id="rId5"/>
    <p:sldLayoutId id="2147484252" r:id="rId6"/>
    <p:sldLayoutId id="2147484253" r:id="rId7"/>
    <p:sldLayoutId id="2147484254" r:id="rId8"/>
    <p:sldLayoutId id="2147484255" r:id="rId9"/>
    <p:sldLayoutId id="2147484256" r:id="rId10"/>
    <p:sldLayoutId id="2147484257" r:id="rId11"/>
  </p:sldLayoutIdLst>
  <p:hf hdr="0" ftr="0" dt="0"/>
  <p:txStyles>
    <p:titleStyle>
      <a:lvl1pPr algn="l" rtl="0" fontAlgn="base">
        <a:spcBef>
          <a:spcPct val="0"/>
        </a:spcBef>
        <a:spcAft>
          <a:spcPct val="0"/>
        </a:spcAft>
        <a:defRPr sz="2400">
          <a:solidFill>
            <a:schemeClr val="bg1"/>
          </a:solidFill>
          <a:latin typeface="+mj-lt"/>
          <a:ea typeface="+mj-ea"/>
          <a:cs typeface="+mj-cs"/>
        </a:defRPr>
      </a:lvl1pPr>
      <a:lvl2pPr algn="l" rtl="0" fontAlgn="base">
        <a:spcBef>
          <a:spcPct val="0"/>
        </a:spcBef>
        <a:spcAft>
          <a:spcPct val="0"/>
        </a:spcAft>
        <a:defRPr sz="2400">
          <a:solidFill>
            <a:schemeClr val="bg1"/>
          </a:solidFill>
          <a:latin typeface="Arial" pitchFamily="34" charset="0"/>
        </a:defRPr>
      </a:lvl2pPr>
      <a:lvl3pPr algn="l" rtl="0" fontAlgn="base">
        <a:spcBef>
          <a:spcPct val="0"/>
        </a:spcBef>
        <a:spcAft>
          <a:spcPct val="0"/>
        </a:spcAft>
        <a:defRPr sz="2400">
          <a:solidFill>
            <a:schemeClr val="bg1"/>
          </a:solidFill>
          <a:latin typeface="Arial" pitchFamily="34" charset="0"/>
        </a:defRPr>
      </a:lvl3pPr>
      <a:lvl4pPr algn="l" rtl="0" fontAlgn="base">
        <a:spcBef>
          <a:spcPct val="0"/>
        </a:spcBef>
        <a:spcAft>
          <a:spcPct val="0"/>
        </a:spcAft>
        <a:defRPr sz="2400">
          <a:solidFill>
            <a:schemeClr val="bg1"/>
          </a:solidFill>
          <a:latin typeface="Arial" pitchFamily="34" charset="0"/>
        </a:defRPr>
      </a:lvl4pPr>
      <a:lvl5pPr algn="l" rtl="0" fontAlgn="base">
        <a:spcBef>
          <a:spcPct val="0"/>
        </a:spcBef>
        <a:spcAft>
          <a:spcPct val="0"/>
        </a:spcAft>
        <a:defRPr sz="2400">
          <a:solidFill>
            <a:schemeClr val="bg1"/>
          </a:solidFill>
          <a:latin typeface="Arial" pitchFamily="34" charset="0"/>
        </a:defRPr>
      </a:lvl5pPr>
      <a:lvl6pPr marL="454172" algn="l" rtl="0" fontAlgn="base">
        <a:spcBef>
          <a:spcPct val="0"/>
        </a:spcBef>
        <a:spcAft>
          <a:spcPct val="0"/>
        </a:spcAft>
        <a:defRPr sz="2400">
          <a:solidFill>
            <a:schemeClr val="bg1"/>
          </a:solidFill>
          <a:latin typeface="Arial" pitchFamily="34" charset="0"/>
        </a:defRPr>
      </a:lvl6pPr>
      <a:lvl7pPr marL="908367" algn="l" rtl="0" fontAlgn="base">
        <a:spcBef>
          <a:spcPct val="0"/>
        </a:spcBef>
        <a:spcAft>
          <a:spcPct val="0"/>
        </a:spcAft>
        <a:defRPr sz="2400">
          <a:solidFill>
            <a:schemeClr val="bg1"/>
          </a:solidFill>
          <a:latin typeface="Arial" pitchFamily="34" charset="0"/>
        </a:defRPr>
      </a:lvl7pPr>
      <a:lvl8pPr marL="1362572" algn="l" rtl="0" fontAlgn="base">
        <a:spcBef>
          <a:spcPct val="0"/>
        </a:spcBef>
        <a:spcAft>
          <a:spcPct val="0"/>
        </a:spcAft>
        <a:defRPr sz="2400">
          <a:solidFill>
            <a:schemeClr val="bg1"/>
          </a:solidFill>
          <a:latin typeface="Arial" pitchFamily="34" charset="0"/>
        </a:defRPr>
      </a:lvl8pPr>
      <a:lvl9pPr marL="1816769" algn="l" rtl="0" fontAlgn="base">
        <a:spcBef>
          <a:spcPct val="0"/>
        </a:spcBef>
        <a:spcAft>
          <a:spcPct val="0"/>
        </a:spcAft>
        <a:defRPr sz="2400">
          <a:solidFill>
            <a:schemeClr val="bg1"/>
          </a:solidFill>
          <a:latin typeface="Arial" pitchFamily="34" charset="0"/>
        </a:defRPr>
      </a:lvl9pPr>
    </p:titleStyle>
    <p:bodyStyle>
      <a:lvl1pPr marL="340667" indent="-340667" algn="l" rtl="0" fontAlgn="base">
        <a:spcBef>
          <a:spcPct val="20000"/>
        </a:spcBef>
        <a:spcAft>
          <a:spcPct val="0"/>
        </a:spcAft>
        <a:buChar char="•"/>
        <a:defRPr sz="3200">
          <a:solidFill>
            <a:srgbClr val="003399"/>
          </a:solidFill>
          <a:latin typeface="+mn-lt"/>
          <a:ea typeface="+mn-ea"/>
          <a:cs typeface="+mn-cs"/>
        </a:defRPr>
      </a:lvl1pPr>
      <a:lvl2pPr marL="738050" indent="-283912" algn="l" rtl="0" fontAlgn="base">
        <a:spcBef>
          <a:spcPct val="20000"/>
        </a:spcBef>
        <a:spcAft>
          <a:spcPct val="0"/>
        </a:spcAft>
        <a:buChar char="–"/>
        <a:defRPr sz="2800">
          <a:solidFill>
            <a:srgbClr val="003399"/>
          </a:solidFill>
          <a:latin typeface="+mn-lt"/>
        </a:defRPr>
      </a:lvl2pPr>
      <a:lvl3pPr marL="1135490" indent="-227072" algn="l" rtl="0" fontAlgn="base">
        <a:spcBef>
          <a:spcPct val="20000"/>
        </a:spcBef>
        <a:spcAft>
          <a:spcPct val="0"/>
        </a:spcAft>
        <a:buChar char="•"/>
        <a:defRPr sz="2400">
          <a:solidFill>
            <a:srgbClr val="003399"/>
          </a:solidFill>
          <a:latin typeface="+mn-lt"/>
        </a:defRPr>
      </a:lvl3pPr>
      <a:lvl4pPr marL="1589674" indent="-227072" algn="l" rtl="0" fontAlgn="base">
        <a:spcBef>
          <a:spcPct val="20000"/>
        </a:spcBef>
        <a:spcAft>
          <a:spcPct val="0"/>
        </a:spcAft>
        <a:buChar char="–"/>
        <a:defRPr sz="2000">
          <a:solidFill>
            <a:srgbClr val="003399"/>
          </a:solidFill>
          <a:latin typeface="+mn-lt"/>
        </a:defRPr>
      </a:lvl4pPr>
      <a:lvl5pPr marL="2043862" indent="-227072" algn="l" rtl="0" fontAlgn="base">
        <a:spcBef>
          <a:spcPct val="20000"/>
        </a:spcBef>
        <a:spcAft>
          <a:spcPct val="0"/>
        </a:spcAft>
        <a:buChar char="»"/>
        <a:defRPr sz="2000">
          <a:solidFill>
            <a:srgbClr val="003399"/>
          </a:solidFill>
          <a:latin typeface="+mn-lt"/>
        </a:defRPr>
      </a:lvl5pPr>
      <a:lvl6pPr marL="2498067" indent="-227072" algn="l" rtl="0" fontAlgn="base">
        <a:spcBef>
          <a:spcPct val="20000"/>
        </a:spcBef>
        <a:spcAft>
          <a:spcPct val="0"/>
        </a:spcAft>
        <a:buChar char="»"/>
        <a:defRPr sz="2000">
          <a:solidFill>
            <a:srgbClr val="003399"/>
          </a:solidFill>
          <a:latin typeface="+mn-lt"/>
        </a:defRPr>
      </a:lvl6pPr>
      <a:lvl7pPr marL="2952243" indent="-227072" algn="l" rtl="0" fontAlgn="base">
        <a:spcBef>
          <a:spcPct val="20000"/>
        </a:spcBef>
        <a:spcAft>
          <a:spcPct val="0"/>
        </a:spcAft>
        <a:buChar char="»"/>
        <a:defRPr sz="2000">
          <a:solidFill>
            <a:srgbClr val="003399"/>
          </a:solidFill>
          <a:latin typeface="+mn-lt"/>
        </a:defRPr>
      </a:lvl7pPr>
      <a:lvl8pPr marL="3406430" indent="-227072" algn="l" rtl="0" fontAlgn="base">
        <a:spcBef>
          <a:spcPct val="20000"/>
        </a:spcBef>
        <a:spcAft>
          <a:spcPct val="0"/>
        </a:spcAft>
        <a:buChar char="»"/>
        <a:defRPr sz="2000">
          <a:solidFill>
            <a:srgbClr val="003399"/>
          </a:solidFill>
          <a:latin typeface="+mn-lt"/>
        </a:defRPr>
      </a:lvl8pPr>
      <a:lvl9pPr marL="3860606" indent="-227072" algn="l" rtl="0" fontAlgn="base">
        <a:spcBef>
          <a:spcPct val="20000"/>
        </a:spcBef>
        <a:spcAft>
          <a:spcPct val="0"/>
        </a:spcAft>
        <a:buChar char="»"/>
        <a:defRPr sz="2000">
          <a:solidFill>
            <a:srgbClr val="003399"/>
          </a:solidFill>
          <a:latin typeface="+mn-lt"/>
        </a:defRPr>
      </a:lvl9pPr>
    </p:bodyStyle>
    <p:otherStyle>
      <a:defPPr>
        <a:defRPr lang="en-US"/>
      </a:defPPr>
      <a:lvl1pPr marL="0" algn="l" defTabSz="908367" rtl="0" eaLnBrk="1" latinLnBrk="0" hangingPunct="1">
        <a:defRPr sz="1800" kern="1200">
          <a:solidFill>
            <a:schemeClr val="tx1"/>
          </a:solidFill>
          <a:latin typeface="+mn-lt"/>
          <a:ea typeface="+mn-ea"/>
          <a:cs typeface="+mn-cs"/>
        </a:defRPr>
      </a:lvl1pPr>
      <a:lvl2pPr marL="454172" algn="l" defTabSz="908367" rtl="0" eaLnBrk="1" latinLnBrk="0" hangingPunct="1">
        <a:defRPr sz="1800" kern="1200">
          <a:solidFill>
            <a:schemeClr val="tx1"/>
          </a:solidFill>
          <a:latin typeface="+mn-lt"/>
          <a:ea typeface="+mn-ea"/>
          <a:cs typeface="+mn-cs"/>
        </a:defRPr>
      </a:lvl2pPr>
      <a:lvl3pPr marL="908367" algn="l" defTabSz="908367" rtl="0" eaLnBrk="1" latinLnBrk="0" hangingPunct="1">
        <a:defRPr sz="1800" kern="1200">
          <a:solidFill>
            <a:schemeClr val="tx1"/>
          </a:solidFill>
          <a:latin typeface="+mn-lt"/>
          <a:ea typeface="+mn-ea"/>
          <a:cs typeface="+mn-cs"/>
        </a:defRPr>
      </a:lvl3pPr>
      <a:lvl4pPr marL="1362572" algn="l" defTabSz="908367" rtl="0" eaLnBrk="1" latinLnBrk="0" hangingPunct="1">
        <a:defRPr sz="1800" kern="1200">
          <a:solidFill>
            <a:schemeClr val="tx1"/>
          </a:solidFill>
          <a:latin typeface="+mn-lt"/>
          <a:ea typeface="+mn-ea"/>
          <a:cs typeface="+mn-cs"/>
        </a:defRPr>
      </a:lvl4pPr>
      <a:lvl5pPr marL="1816769" algn="l" defTabSz="908367" rtl="0" eaLnBrk="1" latinLnBrk="0" hangingPunct="1">
        <a:defRPr sz="1800" kern="1200">
          <a:solidFill>
            <a:schemeClr val="tx1"/>
          </a:solidFill>
          <a:latin typeface="+mn-lt"/>
          <a:ea typeface="+mn-ea"/>
          <a:cs typeface="+mn-cs"/>
        </a:defRPr>
      </a:lvl5pPr>
      <a:lvl6pPr marL="2270986" algn="l" defTabSz="908367" rtl="0" eaLnBrk="1" latinLnBrk="0" hangingPunct="1">
        <a:defRPr sz="1800" kern="1200">
          <a:solidFill>
            <a:schemeClr val="tx1"/>
          </a:solidFill>
          <a:latin typeface="+mn-lt"/>
          <a:ea typeface="+mn-ea"/>
          <a:cs typeface="+mn-cs"/>
        </a:defRPr>
      </a:lvl6pPr>
      <a:lvl7pPr marL="2725147" algn="l" defTabSz="908367" rtl="0" eaLnBrk="1" latinLnBrk="0" hangingPunct="1">
        <a:defRPr sz="1800" kern="1200">
          <a:solidFill>
            <a:schemeClr val="tx1"/>
          </a:solidFill>
          <a:latin typeface="+mn-lt"/>
          <a:ea typeface="+mn-ea"/>
          <a:cs typeface="+mn-cs"/>
        </a:defRPr>
      </a:lvl7pPr>
      <a:lvl8pPr marL="3179338" algn="l" defTabSz="908367" rtl="0" eaLnBrk="1" latinLnBrk="0" hangingPunct="1">
        <a:defRPr sz="1800" kern="1200">
          <a:solidFill>
            <a:schemeClr val="tx1"/>
          </a:solidFill>
          <a:latin typeface="+mn-lt"/>
          <a:ea typeface="+mn-ea"/>
          <a:cs typeface="+mn-cs"/>
        </a:defRPr>
      </a:lvl8pPr>
      <a:lvl9pPr marL="3633517" algn="l" defTabSz="908367"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slid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17" y="3"/>
            <a:ext cx="12189883"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4146553" y="481013"/>
            <a:ext cx="694266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t>Click to edit Master title style</a:t>
            </a:r>
          </a:p>
        </p:txBody>
      </p:sp>
      <p:sp>
        <p:nvSpPr>
          <p:cNvPr id="2052" name="Rectangle 4"/>
          <p:cNvSpPr>
            <a:spLocks noGrp="1" noChangeArrowheads="1"/>
          </p:cNvSpPr>
          <p:nvPr>
            <p:ph type="body" idx="1"/>
          </p:nvPr>
        </p:nvSpPr>
        <p:spPr bwMode="auto">
          <a:xfrm>
            <a:off x="912284" y="1557338"/>
            <a:ext cx="10769600"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29227812"/>
      </p:ext>
    </p:extLst>
  </p:cSld>
  <p:clrMap bg1="lt1" tx1="dk1" bg2="lt2" tx2="dk2" accent1="accent1" accent2="accent2" accent3="accent3" accent4="accent4" accent5="accent5" accent6="accent6" hlink="hlink" folHlink="folHlink"/>
  <p:sldLayoutIdLst>
    <p:sldLayoutId id="2147484259" r:id="rId1"/>
    <p:sldLayoutId id="2147484260" r:id="rId2"/>
    <p:sldLayoutId id="2147484261" r:id="rId3"/>
    <p:sldLayoutId id="2147484262" r:id="rId4"/>
    <p:sldLayoutId id="2147484263" r:id="rId5"/>
    <p:sldLayoutId id="2147484264" r:id="rId6"/>
    <p:sldLayoutId id="2147484265" r:id="rId7"/>
    <p:sldLayoutId id="2147484266" r:id="rId8"/>
    <p:sldLayoutId id="2147484267" r:id="rId9"/>
    <p:sldLayoutId id="2147484268" r:id="rId10"/>
    <p:sldLayoutId id="2147484269" r:id="rId11"/>
  </p:sldLayoutIdLst>
  <p:transition/>
  <p:hf hdr="0" ftr="0" dt="0"/>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pitchFamily="34" charset="0"/>
        </a:defRPr>
      </a:lvl2pPr>
      <a:lvl3pPr algn="l" rtl="0" eaLnBrk="0" fontAlgn="base" hangingPunct="0">
        <a:spcBef>
          <a:spcPct val="0"/>
        </a:spcBef>
        <a:spcAft>
          <a:spcPct val="0"/>
        </a:spcAft>
        <a:defRPr sz="2400">
          <a:solidFill>
            <a:schemeClr val="bg1"/>
          </a:solidFill>
          <a:latin typeface="Arial" pitchFamily="34" charset="0"/>
        </a:defRPr>
      </a:lvl3pPr>
      <a:lvl4pPr algn="l" rtl="0" eaLnBrk="0" fontAlgn="base" hangingPunct="0">
        <a:spcBef>
          <a:spcPct val="0"/>
        </a:spcBef>
        <a:spcAft>
          <a:spcPct val="0"/>
        </a:spcAft>
        <a:defRPr sz="2400">
          <a:solidFill>
            <a:schemeClr val="bg1"/>
          </a:solidFill>
          <a:latin typeface="Arial" pitchFamily="34" charset="0"/>
        </a:defRPr>
      </a:lvl4pPr>
      <a:lvl5pPr algn="l" rtl="0" eaLnBrk="0" fontAlgn="base" hangingPunct="0">
        <a:spcBef>
          <a:spcPct val="0"/>
        </a:spcBef>
        <a:spcAft>
          <a:spcPct val="0"/>
        </a:spcAft>
        <a:defRPr sz="2400">
          <a:solidFill>
            <a:schemeClr val="bg1"/>
          </a:solidFill>
          <a:latin typeface="Arial" pitchFamily="34" charset="0"/>
        </a:defRPr>
      </a:lvl5pPr>
      <a:lvl6pPr marL="457200" algn="l" rtl="0" fontAlgn="base">
        <a:spcBef>
          <a:spcPct val="0"/>
        </a:spcBef>
        <a:spcAft>
          <a:spcPct val="0"/>
        </a:spcAft>
        <a:defRPr sz="2400">
          <a:solidFill>
            <a:schemeClr val="bg1"/>
          </a:solidFill>
          <a:latin typeface="Arial" pitchFamily="34" charset="0"/>
        </a:defRPr>
      </a:lvl6pPr>
      <a:lvl7pPr marL="914400" algn="l" rtl="0" fontAlgn="base">
        <a:spcBef>
          <a:spcPct val="0"/>
        </a:spcBef>
        <a:spcAft>
          <a:spcPct val="0"/>
        </a:spcAft>
        <a:defRPr sz="2400">
          <a:solidFill>
            <a:schemeClr val="bg1"/>
          </a:solidFill>
          <a:latin typeface="Arial" pitchFamily="34" charset="0"/>
        </a:defRPr>
      </a:lvl7pPr>
      <a:lvl8pPr marL="1371600" algn="l" rtl="0" fontAlgn="base">
        <a:spcBef>
          <a:spcPct val="0"/>
        </a:spcBef>
        <a:spcAft>
          <a:spcPct val="0"/>
        </a:spcAft>
        <a:defRPr sz="2400">
          <a:solidFill>
            <a:schemeClr val="bg1"/>
          </a:solidFill>
          <a:latin typeface="Arial" pitchFamily="34" charset="0"/>
        </a:defRPr>
      </a:lvl8pPr>
      <a:lvl9pPr marL="1828800" algn="l" rtl="0" fontAlgn="base">
        <a:spcBef>
          <a:spcPct val="0"/>
        </a:spcBef>
        <a:spcAft>
          <a:spcPct val="0"/>
        </a:spcAft>
        <a:defRPr sz="2400">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sz="3200">
          <a:solidFill>
            <a:srgbClr val="003399"/>
          </a:solidFill>
          <a:latin typeface="+mn-lt"/>
          <a:ea typeface="+mn-ea"/>
          <a:cs typeface="+mn-cs"/>
        </a:defRPr>
      </a:lvl1pPr>
      <a:lvl2pPr marL="742950" indent="-285750" algn="l" rtl="0" eaLnBrk="0" fontAlgn="base" hangingPunct="0">
        <a:spcBef>
          <a:spcPct val="20000"/>
        </a:spcBef>
        <a:spcAft>
          <a:spcPct val="0"/>
        </a:spcAft>
        <a:buChar char="–"/>
        <a:defRPr sz="2800">
          <a:solidFill>
            <a:srgbClr val="003399"/>
          </a:solidFill>
          <a:latin typeface="+mn-lt"/>
        </a:defRPr>
      </a:lvl2pPr>
      <a:lvl3pPr marL="1143000" indent="-228600" algn="l" rtl="0" eaLnBrk="0" fontAlgn="base" hangingPunct="0">
        <a:spcBef>
          <a:spcPct val="20000"/>
        </a:spcBef>
        <a:spcAft>
          <a:spcPct val="0"/>
        </a:spcAft>
        <a:buChar char="•"/>
        <a:defRPr sz="2400">
          <a:solidFill>
            <a:srgbClr val="003399"/>
          </a:solidFill>
          <a:latin typeface="+mn-lt"/>
        </a:defRPr>
      </a:lvl3pPr>
      <a:lvl4pPr marL="1600200" indent="-228600" algn="l" rtl="0" eaLnBrk="0" fontAlgn="base" hangingPunct="0">
        <a:spcBef>
          <a:spcPct val="20000"/>
        </a:spcBef>
        <a:spcAft>
          <a:spcPct val="0"/>
        </a:spcAft>
        <a:buChar char="–"/>
        <a:defRPr sz="2000">
          <a:solidFill>
            <a:srgbClr val="003399"/>
          </a:solidFill>
          <a:latin typeface="+mn-lt"/>
        </a:defRPr>
      </a:lvl4pPr>
      <a:lvl5pPr marL="2057400" indent="-228600" algn="l" rtl="0" eaLnBrk="0" fontAlgn="base" hangingPunct="0">
        <a:spcBef>
          <a:spcPct val="20000"/>
        </a:spcBef>
        <a:spcAft>
          <a:spcPct val="0"/>
        </a:spcAft>
        <a:buChar char="»"/>
        <a:defRPr sz="2000">
          <a:solidFill>
            <a:srgbClr val="003399"/>
          </a:solidFill>
          <a:latin typeface="+mn-lt"/>
        </a:defRPr>
      </a:lvl5pPr>
      <a:lvl6pPr marL="2514600" indent="-228600" algn="l" rtl="0" fontAlgn="base">
        <a:spcBef>
          <a:spcPct val="20000"/>
        </a:spcBef>
        <a:spcAft>
          <a:spcPct val="0"/>
        </a:spcAft>
        <a:buChar char="»"/>
        <a:defRPr sz="2000">
          <a:solidFill>
            <a:srgbClr val="003399"/>
          </a:solidFill>
          <a:latin typeface="+mn-lt"/>
        </a:defRPr>
      </a:lvl6pPr>
      <a:lvl7pPr marL="2971800" indent="-228600" algn="l" rtl="0" fontAlgn="base">
        <a:spcBef>
          <a:spcPct val="20000"/>
        </a:spcBef>
        <a:spcAft>
          <a:spcPct val="0"/>
        </a:spcAft>
        <a:buChar char="»"/>
        <a:defRPr sz="2000">
          <a:solidFill>
            <a:srgbClr val="003399"/>
          </a:solidFill>
          <a:latin typeface="+mn-lt"/>
        </a:defRPr>
      </a:lvl7pPr>
      <a:lvl8pPr marL="3429000" indent="-228600" algn="l" rtl="0" fontAlgn="base">
        <a:spcBef>
          <a:spcPct val="20000"/>
        </a:spcBef>
        <a:spcAft>
          <a:spcPct val="0"/>
        </a:spcAft>
        <a:buChar char="»"/>
        <a:defRPr sz="2000">
          <a:solidFill>
            <a:srgbClr val="003399"/>
          </a:solidFill>
          <a:latin typeface="+mn-lt"/>
        </a:defRPr>
      </a:lvl8pPr>
      <a:lvl9pPr marL="3886200" indent="-228600" algn="l" rtl="0" fontAlgn="base">
        <a:spcBef>
          <a:spcPct val="20000"/>
        </a:spcBef>
        <a:spcAft>
          <a:spcPct val="0"/>
        </a:spcAft>
        <a:buChar char="»"/>
        <a:defRPr sz="2000">
          <a:solidFill>
            <a:srgbClr val="00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slid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11" y="4"/>
            <a:ext cx="12190511" cy="6862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4146353" y="481110"/>
            <a:ext cx="6942832" cy="53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2052" name="Rectangle 4"/>
          <p:cNvSpPr>
            <a:spLocks noGrp="1" noChangeArrowheads="1"/>
          </p:cNvSpPr>
          <p:nvPr>
            <p:ph type="body" idx="1"/>
          </p:nvPr>
        </p:nvSpPr>
        <p:spPr bwMode="auto">
          <a:xfrm>
            <a:off x="912317" y="1557114"/>
            <a:ext cx="10769203" cy="4156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Tree>
    <p:extLst>
      <p:ext uri="{BB962C8B-B14F-4D97-AF65-F5344CB8AC3E}">
        <p14:creationId xmlns:p14="http://schemas.microsoft.com/office/powerpoint/2010/main" val="495445611"/>
      </p:ext>
    </p:extLst>
  </p:cSld>
  <p:clrMap bg1="lt1" tx1="dk1" bg2="lt2" tx2="dk2" accent1="accent1" accent2="accent2" accent3="accent3" accent4="accent4" accent5="accent5" accent6="accent6" hlink="hlink" folHlink="folHlink"/>
  <p:sldLayoutIdLst>
    <p:sldLayoutId id="2147484271" r:id="rId1"/>
    <p:sldLayoutId id="2147484272" r:id="rId2"/>
    <p:sldLayoutId id="2147484273" r:id="rId3"/>
    <p:sldLayoutId id="2147484274" r:id="rId4"/>
    <p:sldLayoutId id="2147484275" r:id="rId5"/>
    <p:sldLayoutId id="2147484276" r:id="rId6"/>
    <p:sldLayoutId id="2147484277" r:id="rId7"/>
    <p:sldLayoutId id="2147484278" r:id="rId8"/>
    <p:sldLayoutId id="2147484279" r:id="rId9"/>
    <p:sldLayoutId id="2147484280" r:id="rId10"/>
    <p:sldLayoutId id="2147484281" r:id="rId11"/>
  </p:sldLayoutIdLst>
  <p:hf hdr="0" ftr="0" dt="0"/>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pitchFamily="34" charset="0"/>
        </a:defRPr>
      </a:lvl2pPr>
      <a:lvl3pPr algn="l" rtl="0" eaLnBrk="0" fontAlgn="base" hangingPunct="0">
        <a:spcBef>
          <a:spcPct val="0"/>
        </a:spcBef>
        <a:spcAft>
          <a:spcPct val="0"/>
        </a:spcAft>
        <a:defRPr sz="2400">
          <a:solidFill>
            <a:schemeClr val="bg1"/>
          </a:solidFill>
          <a:latin typeface="Arial" pitchFamily="34" charset="0"/>
        </a:defRPr>
      </a:lvl3pPr>
      <a:lvl4pPr algn="l" rtl="0" eaLnBrk="0" fontAlgn="base" hangingPunct="0">
        <a:spcBef>
          <a:spcPct val="0"/>
        </a:spcBef>
        <a:spcAft>
          <a:spcPct val="0"/>
        </a:spcAft>
        <a:defRPr sz="2400">
          <a:solidFill>
            <a:schemeClr val="bg1"/>
          </a:solidFill>
          <a:latin typeface="Arial" pitchFamily="34" charset="0"/>
        </a:defRPr>
      </a:lvl4pPr>
      <a:lvl5pPr algn="l" rtl="0" eaLnBrk="0" fontAlgn="base" hangingPunct="0">
        <a:spcBef>
          <a:spcPct val="0"/>
        </a:spcBef>
        <a:spcAft>
          <a:spcPct val="0"/>
        </a:spcAft>
        <a:defRPr sz="2400">
          <a:solidFill>
            <a:schemeClr val="bg1"/>
          </a:solidFill>
          <a:latin typeface="Arial" pitchFamily="34" charset="0"/>
        </a:defRPr>
      </a:lvl5pPr>
      <a:lvl6pPr marL="452578" algn="l" rtl="0" fontAlgn="base">
        <a:spcBef>
          <a:spcPct val="0"/>
        </a:spcBef>
        <a:spcAft>
          <a:spcPct val="0"/>
        </a:spcAft>
        <a:defRPr sz="2400">
          <a:solidFill>
            <a:schemeClr val="bg1"/>
          </a:solidFill>
          <a:latin typeface="Arial" pitchFamily="34" charset="0"/>
        </a:defRPr>
      </a:lvl6pPr>
      <a:lvl7pPr marL="905153" algn="l" rtl="0" fontAlgn="base">
        <a:spcBef>
          <a:spcPct val="0"/>
        </a:spcBef>
        <a:spcAft>
          <a:spcPct val="0"/>
        </a:spcAft>
        <a:defRPr sz="2400">
          <a:solidFill>
            <a:schemeClr val="bg1"/>
          </a:solidFill>
          <a:latin typeface="Arial" pitchFamily="34" charset="0"/>
        </a:defRPr>
      </a:lvl7pPr>
      <a:lvl8pPr marL="1357777" algn="l" rtl="0" fontAlgn="base">
        <a:spcBef>
          <a:spcPct val="0"/>
        </a:spcBef>
        <a:spcAft>
          <a:spcPct val="0"/>
        </a:spcAft>
        <a:defRPr sz="2400">
          <a:solidFill>
            <a:schemeClr val="bg1"/>
          </a:solidFill>
          <a:latin typeface="Arial" pitchFamily="34" charset="0"/>
        </a:defRPr>
      </a:lvl8pPr>
      <a:lvl9pPr marL="1810362" algn="l" rtl="0" fontAlgn="base">
        <a:spcBef>
          <a:spcPct val="0"/>
        </a:spcBef>
        <a:spcAft>
          <a:spcPct val="0"/>
        </a:spcAft>
        <a:defRPr sz="2400">
          <a:solidFill>
            <a:schemeClr val="bg1"/>
          </a:solidFill>
          <a:latin typeface="Arial" pitchFamily="34" charset="0"/>
        </a:defRPr>
      </a:lvl9pPr>
    </p:titleStyle>
    <p:bodyStyle>
      <a:lvl1pPr marL="339125" indent="-339125" algn="l" rtl="0" eaLnBrk="0" fontAlgn="base" hangingPunct="0">
        <a:spcBef>
          <a:spcPct val="20000"/>
        </a:spcBef>
        <a:spcAft>
          <a:spcPct val="0"/>
        </a:spcAft>
        <a:buChar char="•"/>
        <a:defRPr sz="3200">
          <a:solidFill>
            <a:srgbClr val="003399"/>
          </a:solidFill>
          <a:latin typeface="+mn-lt"/>
          <a:ea typeface="+mn-ea"/>
          <a:cs typeface="+mn-cs"/>
        </a:defRPr>
      </a:lvl1pPr>
      <a:lvl2pPr marL="735140" indent="-282236" algn="l" rtl="0" eaLnBrk="0" fontAlgn="base" hangingPunct="0">
        <a:spcBef>
          <a:spcPct val="20000"/>
        </a:spcBef>
        <a:spcAft>
          <a:spcPct val="0"/>
        </a:spcAft>
        <a:buChar char="–"/>
        <a:defRPr sz="2800">
          <a:solidFill>
            <a:srgbClr val="003399"/>
          </a:solidFill>
          <a:latin typeface="+mn-lt"/>
        </a:defRPr>
      </a:lvl2pPr>
      <a:lvl3pPr marL="1131160" indent="-225337" algn="l" rtl="0" eaLnBrk="0" fontAlgn="base" hangingPunct="0">
        <a:spcBef>
          <a:spcPct val="20000"/>
        </a:spcBef>
        <a:spcAft>
          <a:spcPct val="0"/>
        </a:spcAft>
        <a:buChar char="•"/>
        <a:defRPr sz="2400">
          <a:solidFill>
            <a:srgbClr val="003399"/>
          </a:solidFill>
          <a:latin typeface="+mn-lt"/>
        </a:defRPr>
      </a:lvl3pPr>
      <a:lvl4pPr marL="1584072" indent="-225337" algn="l" rtl="0" eaLnBrk="0" fontAlgn="base" hangingPunct="0">
        <a:spcBef>
          <a:spcPct val="20000"/>
        </a:spcBef>
        <a:spcAft>
          <a:spcPct val="0"/>
        </a:spcAft>
        <a:buChar char="–"/>
        <a:defRPr sz="2000">
          <a:solidFill>
            <a:srgbClr val="003399"/>
          </a:solidFill>
          <a:latin typeface="+mn-lt"/>
        </a:defRPr>
      </a:lvl4pPr>
      <a:lvl5pPr marL="2035868" indent="-225337" algn="l" rtl="0" eaLnBrk="0" fontAlgn="base" hangingPunct="0">
        <a:spcBef>
          <a:spcPct val="20000"/>
        </a:spcBef>
        <a:spcAft>
          <a:spcPct val="0"/>
        </a:spcAft>
        <a:buChar char="»"/>
        <a:defRPr sz="2000">
          <a:solidFill>
            <a:srgbClr val="003399"/>
          </a:solidFill>
          <a:latin typeface="+mn-lt"/>
        </a:defRPr>
      </a:lvl5pPr>
      <a:lvl6pPr marL="2489243" indent="-226255" algn="l" rtl="0" fontAlgn="base">
        <a:spcBef>
          <a:spcPct val="20000"/>
        </a:spcBef>
        <a:spcAft>
          <a:spcPct val="0"/>
        </a:spcAft>
        <a:buChar char="»"/>
        <a:defRPr sz="2000">
          <a:solidFill>
            <a:srgbClr val="003399"/>
          </a:solidFill>
          <a:latin typeface="+mn-lt"/>
        </a:defRPr>
      </a:lvl6pPr>
      <a:lvl7pPr marL="2941832" indent="-226255" algn="l" rtl="0" fontAlgn="base">
        <a:spcBef>
          <a:spcPct val="20000"/>
        </a:spcBef>
        <a:spcAft>
          <a:spcPct val="0"/>
        </a:spcAft>
        <a:buChar char="»"/>
        <a:defRPr sz="2000">
          <a:solidFill>
            <a:srgbClr val="003399"/>
          </a:solidFill>
          <a:latin typeface="+mn-lt"/>
        </a:defRPr>
      </a:lvl7pPr>
      <a:lvl8pPr marL="3394421" indent="-226255" algn="l" rtl="0" fontAlgn="base">
        <a:spcBef>
          <a:spcPct val="20000"/>
        </a:spcBef>
        <a:spcAft>
          <a:spcPct val="0"/>
        </a:spcAft>
        <a:buChar char="»"/>
        <a:defRPr sz="2000">
          <a:solidFill>
            <a:srgbClr val="003399"/>
          </a:solidFill>
          <a:latin typeface="+mn-lt"/>
        </a:defRPr>
      </a:lvl8pPr>
      <a:lvl9pPr marL="3847003" indent="-226255" algn="l" rtl="0" fontAlgn="base">
        <a:spcBef>
          <a:spcPct val="20000"/>
        </a:spcBef>
        <a:spcAft>
          <a:spcPct val="0"/>
        </a:spcAft>
        <a:buChar char="»"/>
        <a:defRPr sz="2000">
          <a:solidFill>
            <a:srgbClr val="003399"/>
          </a:solidFill>
          <a:latin typeface="+mn-lt"/>
        </a:defRPr>
      </a:lvl9pPr>
    </p:bodyStyle>
    <p:otherStyle>
      <a:defPPr>
        <a:defRPr lang="en-US"/>
      </a:defPPr>
      <a:lvl1pPr marL="0" algn="l" defTabSz="905153" rtl="0" eaLnBrk="1" latinLnBrk="0" hangingPunct="1">
        <a:defRPr sz="1800" kern="1200">
          <a:solidFill>
            <a:schemeClr val="tx1"/>
          </a:solidFill>
          <a:latin typeface="+mn-lt"/>
          <a:ea typeface="+mn-ea"/>
          <a:cs typeface="+mn-cs"/>
        </a:defRPr>
      </a:lvl1pPr>
      <a:lvl2pPr marL="452578" algn="l" defTabSz="905153" rtl="0" eaLnBrk="1" latinLnBrk="0" hangingPunct="1">
        <a:defRPr sz="1800" kern="1200">
          <a:solidFill>
            <a:schemeClr val="tx1"/>
          </a:solidFill>
          <a:latin typeface="+mn-lt"/>
          <a:ea typeface="+mn-ea"/>
          <a:cs typeface="+mn-cs"/>
        </a:defRPr>
      </a:lvl2pPr>
      <a:lvl3pPr marL="905153" algn="l" defTabSz="905153" rtl="0" eaLnBrk="1" latinLnBrk="0" hangingPunct="1">
        <a:defRPr sz="1800" kern="1200">
          <a:solidFill>
            <a:schemeClr val="tx1"/>
          </a:solidFill>
          <a:latin typeface="+mn-lt"/>
          <a:ea typeface="+mn-ea"/>
          <a:cs typeface="+mn-cs"/>
        </a:defRPr>
      </a:lvl3pPr>
      <a:lvl4pPr marL="1357777" algn="l" defTabSz="905153" rtl="0" eaLnBrk="1" latinLnBrk="0" hangingPunct="1">
        <a:defRPr sz="1800" kern="1200">
          <a:solidFill>
            <a:schemeClr val="tx1"/>
          </a:solidFill>
          <a:latin typeface="+mn-lt"/>
          <a:ea typeface="+mn-ea"/>
          <a:cs typeface="+mn-cs"/>
        </a:defRPr>
      </a:lvl4pPr>
      <a:lvl5pPr marL="1810362" algn="l" defTabSz="905153" rtl="0" eaLnBrk="1" latinLnBrk="0" hangingPunct="1">
        <a:defRPr sz="1800" kern="1200">
          <a:solidFill>
            <a:schemeClr val="tx1"/>
          </a:solidFill>
          <a:latin typeface="+mn-lt"/>
          <a:ea typeface="+mn-ea"/>
          <a:cs typeface="+mn-cs"/>
        </a:defRPr>
      </a:lvl5pPr>
      <a:lvl6pPr marL="2262982" algn="l" defTabSz="905153" rtl="0" eaLnBrk="1" latinLnBrk="0" hangingPunct="1">
        <a:defRPr sz="1800" kern="1200">
          <a:solidFill>
            <a:schemeClr val="tx1"/>
          </a:solidFill>
          <a:latin typeface="+mn-lt"/>
          <a:ea typeface="+mn-ea"/>
          <a:cs typeface="+mn-cs"/>
        </a:defRPr>
      </a:lvl6pPr>
      <a:lvl7pPr marL="2715537" algn="l" defTabSz="905153" rtl="0" eaLnBrk="1" latinLnBrk="0" hangingPunct="1">
        <a:defRPr sz="1800" kern="1200">
          <a:solidFill>
            <a:schemeClr val="tx1"/>
          </a:solidFill>
          <a:latin typeface="+mn-lt"/>
          <a:ea typeface="+mn-ea"/>
          <a:cs typeface="+mn-cs"/>
        </a:defRPr>
      </a:lvl7pPr>
      <a:lvl8pPr marL="3168126" algn="l" defTabSz="905153" rtl="0" eaLnBrk="1" latinLnBrk="0" hangingPunct="1">
        <a:defRPr sz="1800" kern="1200">
          <a:solidFill>
            <a:schemeClr val="tx1"/>
          </a:solidFill>
          <a:latin typeface="+mn-lt"/>
          <a:ea typeface="+mn-ea"/>
          <a:cs typeface="+mn-cs"/>
        </a:defRPr>
      </a:lvl8pPr>
      <a:lvl9pPr marL="3620710" algn="l" defTabSz="905153"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6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solidFill>
                <a:prstClr val="black">
                  <a:tint val="75000"/>
                </a:prstClr>
              </a:solidFill>
            </a:endParaRPr>
          </a:p>
        </p:txBody>
      </p:sp>
      <p:sp>
        <p:nvSpPr>
          <p:cNvPr id="5" name="Footer Placeholder 4"/>
          <p:cNvSpPr>
            <a:spLocks noGrp="1"/>
          </p:cNvSpPr>
          <p:nvPr>
            <p:ph type="ftr" sz="quarter" idx="3"/>
          </p:nvPr>
        </p:nvSpPr>
        <p:spPr>
          <a:xfrm>
            <a:off x="4165600" y="635636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6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009609-DC48-4DDF-96FA-41A39884BE3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02494812"/>
      </p:ext>
    </p:extLst>
  </p:cSld>
  <p:clrMap bg1="lt1" tx1="dk1" bg2="lt2" tx2="dk2" accent1="accent1" accent2="accent2" accent3="accent3" accent4="accent4" accent5="accent5" accent6="accent6" hlink="hlink" folHlink="folHlink"/>
  <p:sldLayoutIdLst>
    <p:sldLayoutId id="2147484283" r:id="rId1"/>
    <p:sldLayoutId id="2147484284" r:id="rId2"/>
    <p:sldLayoutId id="2147484285" r:id="rId3"/>
    <p:sldLayoutId id="2147484286" r:id="rId4"/>
    <p:sldLayoutId id="2147484287" r:id="rId5"/>
    <p:sldLayoutId id="2147484288" r:id="rId6"/>
    <p:sldLayoutId id="2147484289" r:id="rId7"/>
    <p:sldLayoutId id="2147484290" r:id="rId8"/>
    <p:sldLayoutId id="2147484291" r:id="rId9"/>
    <p:sldLayoutId id="2147484292" r:id="rId10"/>
    <p:sldLayoutId id="214748429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6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4165600" y="635636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976320" y="6381339"/>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C4009609-DC48-4DDF-96FA-41A39884BE33}" type="slidenum">
              <a:rPr lang="en-GB" smtClean="0"/>
              <a:pPr/>
              <a:t>‹#›</a:t>
            </a:fld>
            <a:endParaRPr lang="en-GB" dirty="0"/>
          </a:p>
        </p:txBody>
      </p:sp>
    </p:spTree>
    <p:extLst>
      <p:ext uri="{BB962C8B-B14F-4D97-AF65-F5344CB8AC3E}">
        <p14:creationId xmlns:p14="http://schemas.microsoft.com/office/powerpoint/2010/main" val="1126207824"/>
      </p:ext>
    </p:extLst>
  </p:cSld>
  <p:clrMap bg1="lt1" tx1="dk1" bg2="lt2" tx2="dk2" accent1="accent1" accent2="accent2" accent3="accent3" accent4="accent4" accent5="accent5" accent6="accent6" hlink="hlink" folHlink="folHlink"/>
  <p:sldLayoutIdLst>
    <p:sldLayoutId id="2147484295" r:id="rId1"/>
    <p:sldLayoutId id="2147484296" r:id="rId2"/>
    <p:sldLayoutId id="2147484297" r:id="rId3"/>
    <p:sldLayoutId id="2147484298" r:id="rId4"/>
    <p:sldLayoutId id="2147484299" r:id="rId5"/>
    <p:sldLayoutId id="2147484300" r:id="rId6"/>
    <p:sldLayoutId id="2147484301" r:id="rId7"/>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6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solidFill>
                <a:prstClr val="black">
                  <a:tint val="75000"/>
                </a:prstClr>
              </a:solidFill>
            </a:endParaRPr>
          </a:p>
        </p:txBody>
      </p:sp>
      <p:sp>
        <p:nvSpPr>
          <p:cNvPr id="5" name="Footer Placeholder 4"/>
          <p:cNvSpPr>
            <a:spLocks noGrp="1"/>
          </p:cNvSpPr>
          <p:nvPr>
            <p:ph type="ftr" sz="quarter" idx="3"/>
          </p:nvPr>
        </p:nvSpPr>
        <p:spPr>
          <a:xfrm>
            <a:off x="4165600" y="635636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976320" y="6381339"/>
            <a:ext cx="2844800" cy="365125"/>
          </a:xfrm>
          <a:prstGeom prst="rect">
            <a:avLst/>
          </a:prstGeom>
        </p:spPr>
        <p:txBody>
          <a:bodyPr vert="horz" lIns="91440" tIns="45720" rIns="91440" bIns="45720" rtlCol="0" anchor="ctr"/>
          <a:lstStyle>
            <a:lvl1pPr algn="r">
              <a:defRPr sz="1200" b="1">
                <a:solidFill>
                  <a:schemeClr val="tx1">
                    <a:tint val="75000"/>
                  </a:schemeClr>
                </a:solidFill>
              </a:defRPr>
            </a:lvl1pPr>
          </a:lstStyle>
          <a:p>
            <a:fld id="{C4009609-DC48-4DDF-96FA-41A39884BE3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807312305"/>
      </p:ext>
    </p:extLst>
  </p:cSld>
  <p:clrMap bg1="lt1" tx1="dk1" bg2="lt2" tx2="dk2" accent1="accent1" accent2="accent2" accent3="accent3" accent4="accent4" accent5="accent5" accent6="accent6" hlink="hlink" folHlink="folHlink"/>
  <p:sldLayoutIdLst>
    <p:sldLayoutId id="2147484303" r:id="rId1"/>
    <p:sldLayoutId id="2147484304" r:id="rId2"/>
    <p:sldLayoutId id="2147484305" r:id="rId3"/>
    <p:sldLayoutId id="2147484306" r:id="rId4"/>
    <p:sldLayoutId id="2147484307" r:id="rId5"/>
    <p:sldLayoutId id="2147484308" r:id="rId6"/>
    <p:sldLayoutId id="2147484309" r:id="rId7"/>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6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4038600" y="635636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6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0367E8-1E1D-45DB-8490-66A0A98FA111}" type="slidenum">
              <a:rPr lang="en-GB" smtClean="0"/>
              <a:t>‹#›</a:t>
            </a:fld>
            <a:endParaRPr lang="en-GB"/>
          </a:p>
        </p:txBody>
      </p:sp>
    </p:spTree>
    <p:extLst>
      <p:ext uri="{BB962C8B-B14F-4D97-AF65-F5344CB8AC3E}">
        <p14:creationId xmlns:p14="http://schemas.microsoft.com/office/powerpoint/2010/main" val="3422333916"/>
      </p:ext>
    </p:extLst>
  </p:cSld>
  <p:clrMap bg1="lt1" tx1="dk1" bg2="lt2" tx2="dk2" accent1="accent1" accent2="accent2" accent3="accent3" accent4="accent4" accent5="accent5" accent6="accent6" hlink="hlink" folHlink="folHlink"/>
  <p:sldLayoutIdLst>
    <p:sldLayoutId id="2147484311" r:id="rId1"/>
    <p:sldLayoutId id="2147484312" r:id="rId2"/>
    <p:sldLayoutId id="2147484313" r:id="rId3"/>
    <p:sldLayoutId id="2147484314" r:id="rId4"/>
    <p:sldLayoutId id="2147484315" r:id="rId5"/>
    <p:sldLayoutId id="2147484316" r:id="rId6"/>
    <p:sldLayoutId id="2147484317" r:id="rId7"/>
    <p:sldLayoutId id="2147484318" r:id="rId8"/>
    <p:sldLayoutId id="2147484319" r:id="rId9"/>
    <p:sldLayoutId id="2147484320" r:id="rId10"/>
    <p:sldLayoutId id="214748432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endParaRPr lang="en-US">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5E1689CA-9909-284B-B2CC-404496F9F74A}"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941009221"/>
      </p:ext>
    </p:extLst>
  </p:cSld>
  <p:clrMap bg1="lt1" tx1="dk1" bg2="lt2" tx2="dk2" accent1="accent1" accent2="accent2" accent3="accent3" accent4="accent4" accent5="accent5" accent6="accent6" hlink="hlink" folHlink="folHlink"/>
  <p:sldLayoutIdLst>
    <p:sldLayoutId id="2147484323" r:id="rId1"/>
    <p:sldLayoutId id="2147484324" r:id="rId2"/>
    <p:sldLayoutId id="2147484325" r:id="rId3"/>
    <p:sldLayoutId id="2147484326" r:id="rId4"/>
    <p:sldLayoutId id="2147484327" r:id="rId5"/>
    <p:sldLayoutId id="2147484328" r:id="rId6"/>
    <p:sldLayoutId id="2147484329" r:id="rId7"/>
    <p:sldLayoutId id="2147484330" r:id="rId8"/>
    <p:sldLayoutId id="2147484331" r:id="rId9"/>
    <p:sldLayoutId id="2147484332" r:id="rId10"/>
    <p:sldLayoutId id="214748433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3490" name="Picture 2" descr="slid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117" y="3"/>
            <a:ext cx="12189883"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Rectangle 3"/>
          <p:cNvSpPr>
            <a:spLocks noGrp="1" noChangeArrowheads="1"/>
          </p:cNvSpPr>
          <p:nvPr>
            <p:ph type="title"/>
          </p:nvPr>
        </p:nvSpPr>
        <p:spPr bwMode="auto">
          <a:xfrm>
            <a:off x="4146553" y="481013"/>
            <a:ext cx="694266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t>Click to edit Master title style</a:t>
            </a:r>
          </a:p>
        </p:txBody>
      </p:sp>
      <p:sp>
        <p:nvSpPr>
          <p:cNvPr id="63492" name="Rectangle 4"/>
          <p:cNvSpPr>
            <a:spLocks noGrp="1" noChangeArrowheads="1"/>
          </p:cNvSpPr>
          <p:nvPr>
            <p:ph type="body" idx="1"/>
          </p:nvPr>
        </p:nvSpPr>
        <p:spPr bwMode="auto">
          <a:xfrm>
            <a:off x="912284" y="1557338"/>
            <a:ext cx="10769600"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90754679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ransition/>
  <p:hf hdr="0" ftr="0" dt="0"/>
  <p:txStyles>
    <p:titleStyle>
      <a:lvl1pPr algn="l" rtl="0" fontAlgn="base">
        <a:spcBef>
          <a:spcPct val="0"/>
        </a:spcBef>
        <a:spcAft>
          <a:spcPct val="0"/>
        </a:spcAft>
        <a:defRPr sz="2400">
          <a:solidFill>
            <a:schemeClr val="bg1"/>
          </a:solidFill>
          <a:latin typeface="+mj-lt"/>
          <a:ea typeface="+mj-ea"/>
          <a:cs typeface="+mj-cs"/>
        </a:defRPr>
      </a:lvl1pPr>
      <a:lvl2pPr algn="l" rtl="0" fontAlgn="base">
        <a:spcBef>
          <a:spcPct val="0"/>
        </a:spcBef>
        <a:spcAft>
          <a:spcPct val="0"/>
        </a:spcAft>
        <a:defRPr sz="2400">
          <a:solidFill>
            <a:schemeClr val="bg1"/>
          </a:solidFill>
          <a:latin typeface="Arial" charset="0"/>
        </a:defRPr>
      </a:lvl2pPr>
      <a:lvl3pPr algn="l" rtl="0" fontAlgn="base">
        <a:spcBef>
          <a:spcPct val="0"/>
        </a:spcBef>
        <a:spcAft>
          <a:spcPct val="0"/>
        </a:spcAft>
        <a:defRPr sz="2400">
          <a:solidFill>
            <a:schemeClr val="bg1"/>
          </a:solidFill>
          <a:latin typeface="Arial" charset="0"/>
        </a:defRPr>
      </a:lvl3pPr>
      <a:lvl4pPr algn="l" rtl="0" fontAlgn="base">
        <a:spcBef>
          <a:spcPct val="0"/>
        </a:spcBef>
        <a:spcAft>
          <a:spcPct val="0"/>
        </a:spcAft>
        <a:defRPr sz="2400">
          <a:solidFill>
            <a:schemeClr val="bg1"/>
          </a:solidFill>
          <a:latin typeface="Arial" charset="0"/>
        </a:defRPr>
      </a:lvl4pPr>
      <a:lvl5pPr algn="l" rtl="0" fontAlgn="base">
        <a:spcBef>
          <a:spcPct val="0"/>
        </a:spcBef>
        <a:spcAft>
          <a:spcPct val="0"/>
        </a:spcAft>
        <a:defRPr sz="2400">
          <a:solidFill>
            <a:schemeClr val="bg1"/>
          </a:solidFill>
          <a:latin typeface="Arial" charset="0"/>
        </a:defRPr>
      </a:lvl5pPr>
      <a:lvl6pPr marL="457200" algn="l" rtl="0" fontAlgn="base">
        <a:spcBef>
          <a:spcPct val="0"/>
        </a:spcBef>
        <a:spcAft>
          <a:spcPct val="0"/>
        </a:spcAft>
        <a:defRPr sz="2400">
          <a:solidFill>
            <a:schemeClr val="bg1"/>
          </a:solidFill>
          <a:latin typeface="Arial" charset="0"/>
        </a:defRPr>
      </a:lvl6pPr>
      <a:lvl7pPr marL="914400" algn="l" rtl="0" fontAlgn="base">
        <a:spcBef>
          <a:spcPct val="0"/>
        </a:spcBef>
        <a:spcAft>
          <a:spcPct val="0"/>
        </a:spcAft>
        <a:defRPr sz="2400">
          <a:solidFill>
            <a:schemeClr val="bg1"/>
          </a:solidFill>
          <a:latin typeface="Arial" charset="0"/>
        </a:defRPr>
      </a:lvl7pPr>
      <a:lvl8pPr marL="1371600" algn="l" rtl="0" fontAlgn="base">
        <a:spcBef>
          <a:spcPct val="0"/>
        </a:spcBef>
        <a:spcAft>
          <a:spcPct val="0"/>
        </a:spcAft>
        <a:defRPr sz="2400">
          <a:solidFill>
            <a:schemeClr val="bg1"/>
          </a:solidFill>
          <a:latin typeface="Arial" charset="0"/>
        </a:defRPr>
      </a:lvl8pPr>
      <a:lvl9pPr marL="1828800" algn="l" rtl="0" fontAlgn="base">
        <a:spcBef>
          <a:spcPct val="0"/>
        </a:spcBef>
        <a:spcAft>
          <a:spcPct val="0"/>
        </a:spcAft>
        <a:defRPr sz="2400">
          <a:solidFill>
            <a:schemeClr val="bg1"/>
          </a:solidFill>
          <a:latin typeface="Arial" charset="0"/>
        </a:defRPr>
      </a:lvl9pPr>
    </p:titleStyle>
    <p:bodyStyle>
      <a:lvl1pPr marL="342900" indent="-342900" algn="l" rtl="0" fontAlgn="base">
        <a:spcBef>
          <a:spcPct val="20000"/>
        </a:spcBef>
        <a:spcAft>
          <a:spcPct val="0"/>
        </a:spcAft>
        <a:buChar char="•"/>
        <a:defRPr sz="3200">
          <a:solidFill>
            <a:srgbClr val="003399"/>
          </a:solidFill>
          <a:latin typeface="+mn-lt"/>
          <a:ea typeface="+mn-ea"/>
          <a:cs typeface="+mn-cs"/>
        </a:defRPr>
      </a:lvl1pPr>
      <a:lvl2pPr marL="742950" indent="-285750" algn="l" rtl="0" fontAlgn="base">
        <a:spcBef>
          <a:spcPct val="20000"/>
        </a:spcBef>
        <a:spcAft>
          <a:spcPct val="0"/>
        </a:spcAft>
        <a:buChar char="–"/>
        <a:defRPr sz="2800">
          <a:solidFill>
            <a:srgbClr val="003399"/>
          </a:solidFill>
          <a:latin typeface="+mn-lt"/>
        </a:defRPr>
      </a:lvl2pPr>
      <a:lvl3pPr marL="1143000" indent="-228600" algn="l" rtl="0" fontAlgn="base">
        <a:spcBef>
          <a:spcPct val="20000"/>
        </a:spcBef>
        <a:spcAft>
          <a:spcPct val="0"/>
        </a:spcAft>
        <a:buChar char="•"/>
        <a:defRPr sz="2400">
          <a:solidFill>
            <a:srgbClr val="003399"/>
          </a:solidFill>
          <a:latin typeface="+mn-lt"/>
        </a:defRPr>
      </a:lvl3pPr>
      <a:lvl4pPr marL="1600200" indent="-228600" algn="l" rtl="0" fontAlgn="base">
        <a:spcBef>
          <a:spcPct val="20000"/>
        </a:spcBef>
        <a:spcAft>
          <a:spcPct val="0"/>
        </a:spcAft>
        <a:buChar char="–"/>
        <a:defRPr sz="2000">
          <a:solidFill>
            <a:srgbClr val="003399"/>
          </a:solidFill>
          <a:latin typeface="+mn-lt"/>
        </a:defRPr>
      </a:lvl4pPr>
      <a:lvl5pPr marL="2057400" indent="-228600" algn="l" rtl="0" fontAlgn="base">
        <a:spcBef>
          <a:spcPct val="20000"/>
        </a:spcBef>
        <a:spcAft>
          <a:spcPct val="0"/>
        </a:spcAft>
        <a:buChar char="»"/>
        <a:defRPr sz="2000">
          <a:solidFill>
            <a:srgbClr val="003399"/>
          </a:solidFill>
          <a:latin typeface="+mn-lt"/>
        </a:defRPr>
      </a:lvl5pPr>
      <a:lvl6pPr marL="2514600" indent="-228600" algn="l" rtl="0" fontAlgn="base">
        <a:spcBef>
          <a:spcPct val="20000"/>
        </a:spcBef>
        <a:spcAft>
          <a:spcPct val="0"/>
        </a:spcAft>
        <a:buChar char="»"/>
        <a:defRPr sz="2000">
          <a:solidFill>
            <a:srgbClr val="003399"/>
          </a:solidFill>
          <a:latin typeface="+mn-lt"/>
        </a:defRPr>
      </a:lvl6pPr>
      <a:lvl7pPr marL="2971800" indent="-228600" algn="l" rtl="0" fontAlgn="base">
        <a:spcBef>
          <a:spcPct val="20000"/>
        </a:spcBef>
        <a:spcAft>
          <a:spcPct val="0"/>
        </a:spcAft>
        <a:buChar char="»"/>
        <a:defRPr sz="2000">
          <a:solidFill>
            <a:srgbClr val="003399"/>
          </a:solidFill>
          <a:latin typeface="+mn-lt"/>
        </a:defRPr>
      </a:lvl7pPr>
      <a:lvl8pPr marL="3429000" indent="-228600" algn="l" rtl="0" fontAlgn="base">
        <a:spcBef>
          <a:spcPct val="20000"/>
        </a:spcBef>
        <a:spcAft>
          <a:spcPct val="0"/>
        </a:spcAft>
        <a:buChar char="»"/>
        <a:defRPr sz="2000">
          <a:solidFill>
            <a:srgbClr val="003399"/>
          </a:solidFill>
          <a:latin typeface="+mn-lt"/>
        </a:defRPr>
      </a:lvl8pPr>
      <a:lvl9pPr marL="3886200" indent="-228600" algn="l" rtl="0" fontAlgn="base">
        <a:spcBef>
          <a:spcPct val="20000"/>
        </a:spcBef>
        <a:spcAft>
          <a:spcPct val="0"/>
        </a:spcAft>
        <a:buChar char="»"/>
        <a:defRPr sz="2000">
          <a:solidFill>
            <a:srgbClr val="00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2" descr="slid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17" y="3"/>
            <a:ext cx="12189883"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title"/>
          </p:nvPr>
        </p:nvSpPr>
        <p:spPr bwMode="auto">
          <a:xfrm>
            <a:off x="4146553" y="481013"/>
            <a:ext cx="694266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t>Click to edit Master title style</a:t>
            </a:r>
          </a:p>
        </p:txBody>
      </p:sp>
      <p:sp>
        <p:nvSpPr>
          <p:cNvPr id="4100" name="Rectangle 4"/>
          <p:cNvSpPr>
            <a:spLocks noGrp="1" noChangeArrowheads="1"/>
          </p:cNvSpPr>
          <p:nvPr>
            <p:ph type="body" idx="1"/>
          </p:nvPr>
        </p:nvSpPr>
        <p:spPr bwMode="auto">
          <a:xfrm>
            <a:off x="912284" y="1557338"/>
            <a:ext cx="10769600"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23313406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hdr="0" ftr="0" dt="0"/>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charset="0"/>
        </a:defRPr>
      </a:lvl2pPr>
      <a:lvl3pPr algn="l" rtl="0" eaLnBrk="0" fontAlgn="base" hangingPunct="0">
        <a:spcBef>
          <a:spcPct val="0"/>
        </a:spcBef>
        <a:spcAft>
          <a:spcPct val="0"/>
        </a:spcAft>
        <a:defRPr sz="2400">
          <a:solidFill>
            <a:schemeClr val="bg1"/>
          </a:solidFill>
          <a:latin typeface="Arial" charset="0"/>
        </a:defRPr>
      </a:lvl3pPr>
      <a:lvl4pPr algn="l" rtl="0" eaLnBrk="0" fontAlgn="base" hangingPunct="0">
        <a:spcBef>
          <a:spcPct val="0"/>
        </a:spcBef>
        <a:spcAft>
          <a:spcPct val="0"/>
        </a:spcAft>
        <a:defRPr sz="2400">
          <a:solidFill>
            <a:schemeClr val="bg1"/>
          </a:solidFill>
          <a:latin typeface="Arial" charset="0"/>
        </a:defRPr>
      </a:lvl4pPr>
      <a:lvl5pPr algn="l" rtl="0" eaLnBrk="0" fontAlgn="base" hangingPunct="0">
        <a:spcBef>
          <a:spcPct val="0"/>
        </a:spcBef>
        <a:spcAft>
          <a:spcPct val="0"/>
        </a:spcAft>
        <a:defRPr sz="2400">
          <a:solidFill>
            <a:schemeClr val="bg1"/>
          </a:solidFill>
          <a:latin typeface="Arial" charset="0"/>
        </a:defRPr>
      </a:lvl5pPr>
      <a:lvl6pPr marL="457200" algn="l" rtl="0" fontAlgn="base">
        <a:spcBef>
          <a:spcPct val="0"/>
        </a:spcBef>
        <a:spcAft>
          <a:spcPct val="0"/>
        </a:spcAft>
        <a:defRPr sz="2400">
          <a:solidFill>
            <a:schemeClr val="bg1"/>
          </a:solidFill>
          <a:latin typeface="Arial" charset="0"/>
        </a:defRPr>
      </a:lvl6pPr>
      <a:lvl7pPr marL="914400" algn="l" rtl="0" fontAlgn="base">
        <a:spcBef>
          <a:spcPct val="0"/>
        </a:spcBef>
        <a:spcAft>
          <a:spcPct val="0"/>
        </a:spcAft>
        <a:defRPr sz="2400">
          <a:solidFill>
            <a:schemeClr val="bg1"/>
          </a:solidFill>
          <a:latin typeface="Arial" charset="0"/>
        </a:defRPr>
      </a:lvl7pPr>
      <a:lvl8pPr marL="1371600" algn="l" rtl="0" fontAlgn="base">
        <a:spcBef>
          <a:spcPct val="0"/>
        </a:spcBef>
        <a:spcAft>
          <a:spcPct val="0"/>
        </a:spcAft>
        <a:defRPr sz="2400">
          <a:solidFill>
            <a:schemeClr val="bg1"/>
          </a:solidFill>
          <a:latin typeface="Arial" charset="0"/>
        </a:defRPr>
      </a:lvl8pPr>
      <a:lvl9pPr marL="1828800" algn="l" rtl="0" fontAlgn="base">
        <a:spcBef>
          <a:spcPct val="0"/>
        </a:spcBef>
        <a:spcAft>
          <a:spcPct val="0"/>
        </a:spcAft>
        <a:defRPr sz="2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rgbClr val="003399"/>
          </a:solidFill>
          <a:latin typeface="+mn-lt"/>
          <a:ea typeface="+mn-ea"/>
          <a:cs typeface="+mn-cs"/>
        </a:defRPr>
      </a:lvl1pPr>
      <a:lvl2pPr marL="742950" indent="-285750" algn="l" rtl="0" eaLnBrk="0" fontAlgn="base" hangingPunct="0">
        <a:spcBef>
          <a:spcPct val="20000"/>
        </a:spcBef>
        <a:spcAft>
          <a:spcPct val="0"/>
        </a:spcAft>
        <a:buChar char="–"/>
        <a:defRPr sz="2800">
          <a:solidFill>
            <a:srgbClr val="003399"/>
          </a:solidFill>
          <a:latin typeface="+mn-lt"/>
        </a:defRPr>
      </a:lvl2pPr>
      <a:lvl3pPr marL="1143000" indent="-228600" algn="l" rtl="0" eaLnBrk="0" fontAlgn="base" hangingPunct="0">
        <a:spcBef>
          <a:spcPct val="20000"/>
        </a:spcBef>
        <a:spcAft>
          <a:spcPct val="0"/>
        </a:spcAft>
        <a:buChar char="•"/>
        <a:defRPr sz="2400">
          <a:solidFill>
            <a:srgbClr val="003399"/>
          </a:solidFill>
          <a:latin typeface="+mn-lt"/>
        </a:defRPr>
      </a:lvl3pPr>
      <a:lvl4pPr marL="1600200" indent="-228600" algn="l" rtl="0" eaLnBrk="0" fontAlgn="base" hangingPunct="0">
        <a:spcBef>
          <a:spcPct val="20000"/>
        </a:spcBef>
        <a:spcAft>
          <a:spcPct val="0"/>
        </a:spcAft>
        <a:buChar char="–"/>
        <a:defRPr sz="2000">
          <a:solidFill>
            <a:srgbClr val="003399"/>
          </a:solidFill>
          <a:latin typeface="+mn-lt"/>
        </a:defRPr>
      </a:lvl4pPr>
      <a:lvl5pPr marL="2057400" indent="-228600" algn="l" rtl="0" eaLnBrk="0" fontAlgn="base" hangingPunct="0">
        <a:spcBef>
          <a:spcPct val="20000"/>
        </a:spcBef>
        <a:spcAft>
          <a:spcPct val="0"/>
        </a:spcAft>
        <a:buChar char="»"/>
        <a:defRPr sz="2000">
          <a:solidFill>
            <a:srgbClr val="003399"/>
          </a:solidFill>
          <a:latin typeface="+mn-lt"/>
        </a:defRPr>
      </a:lvl5pPr>
      <a:lvl6pPr marL="2514600" indent="-228600" algn="l" rtl="0" fontAlgn="base">
        <a:spcBef>
          <a:spcPct val="20000"/>
        </a:spcBef>
        <a:spcAft>
          <a:spcPct val="0"/>
        </a:spcAft>
        <a:buChar char="»"/>
        <a:defRPr sz="2000">
          <a:solidFill>
            <a:srgbClr val="003399"/>
          </a:solidFill>
          <a:latin typeface="+mn-lt"/>
        </a:defRPr>
      </a:lvl6pPr>
      <a:lvl7pPr marL="2971800" indent="-228600" algn="l" rtl="0" fontAlgn="base">
        <a:spcBef>
          <a:spcPct val="20000"/>
        </a:spcBef>
        <a:spcAft>
          <a:spcPct val="0"/>
        </a:spcAft>
        <a:buChar char="»"/>
        <a:defRPr sz="2000">
          <a:solidFill>
            <a:srgbClr val="003399"/>
          </a:solidFill>
          <a:latin typeface="+mn-lt"/>
        </a:defRPr>
      </a:lvl7pPr>
      <a:lvl8pPr marL="3429000" indent="-228600" algn="l" rtl="0" fontAlgn="base">
        <a:spcBef>
          <a:spcPct val="20000"/>
        </a:spcBef>
        <a:spcAft>
          <a:spcPct val="0"/>
        </a:spcAft>
        <a:buChar char="»"/>
        <a:defRPr sz="2000">
          <a:solidFill>
            <a:srgbClr val="003399"/>
          </a:solidFill>
          <a:latin typeface="+mn-lt"/>
        </a:defRPr>
      </a:lvl8pPr>
      <a:lvl9pPr marL="3886200" indent="-228600" algn="l" rtl="0" fontAlgn="base">
        <a:spcBef>
          <a:spcPct val="20000"/>
        </a:spcBef>
        <a:spcAft>
          <a:spcPct val="0"/>
        </a:spcAft>
        <a:buChar char="»"/>
        <a:defRPr sz="2000">
          <a:solidFill>
            <a:srgbClr val="00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slid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17" y="3"/>
            <a:ext cx="12189883"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4146553" y="481013"/>
            <a:ext cx="694266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2052" name="Rectangle 4"/>
          <p:cNvSpPr>
            <a:spLocks noGrp="1" noChangeArrowheads="1"/>
          </p:cNvSpPr>
          <p:nvPr>
            <p:ph type="body" idx="1"/>
          </p:nvPr>
        </p:nvSpPr>
        <p:spPr bwMode="auto">
          <a:xfrm>
            <a:off x="912284" y="1557338"/>
            <a:ext cx="10769600"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Tree>
    <p:extLst>
      <p:ext uri="{BB962C8B-B14F-4D97-AF65-F5344CB8AC3E}">
        <p14:creationId xmlns:p14="http://schemas.microsoft.com/office/powerpoint/2010/main" val="3818739850"/>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ransition/>
  <p:hf hdr="0" ftr="0" dt="0"/>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charset="0"/>
        </a:defRPr>
      </a:lvl2pPr>
      <a:lvl3pPr algn="l" rtl="0" eaLnBrk="0" fontAlgn="base" hangingPunct="0">
        <a:spcBef>
          <a:spcPct val="0"/>
        </a:spcBef>
        <a:spcAft>
          <a:spcPct val="0"/>
        </a:spcAft>
        <a:defRPr sz="2400">
          <a:solidFill>
            <a:schemeClr val="bg1"/>
          </a:solidFill>
          <a:latin typeface="Arial" charset="0"/>
        </a:defRPr>
      </a:lvl3pPr>
      <a:lvl4pPr algn="l" rtl="0" eaLnBrk="0" fontAlgn="base" hangingPunct="0">
        <a:spcBef>
          <a:spcPct val="0"/>
        </a:spcBef>
        <a:spcAft>
          <a:spcPct val="0"/>
        </a:spcAft>
        <a:defRPr sz="2400">
          <a:solidFill>
            <a:schemeClr val="bg1"/>
          </a:solidFill>
          <a:latin typeface="Arial" charset="0"/>
        </a:defRPr>
      </a:lvl4pPr>
      <a:lvl5pPr algn="l" rtl="0" eaLnBrk="0" fontAlgn="base" hangingPunct="0">
        <a:spcBef>
          <a:spcPct val="0"/>
        </a:spcBef>
        <a:spcAft>
          <a:spcPct val="0"/>
        </a:spcAft>
        <a:defRPr sz="2400">
          <a:solidFill>
            <a:schemeClr val="bg1"/>
          </a:solidFill>
          <a:latin typeface="Arial" charset="0"/>
        </a:defRPr>
      </a:lvl5pPr>
      <a:lvl6pPr marL="457200" algn="l" rtl="0" fontAlgn="base">
        <a:spcBef>
          <a:spcPct val="0"/>
        </a:spcBef>
        <a:spcAft>
          <a:spcPct val="0"/>
        </a:spcAft>
        <a:defRPr sz="2400">
          <a:solidFill>
            <a:schemeClr val="bg1"/>
          </a:solidFill>
          <a:latin typeface="Arial" charset="0"/>
        </a:defRPr>
      </a:lvl6pPr>
      <a:lvl7pPr marL="914400" algn="l" rtl="0" fontAlgn="base">
        <a:spcBef>
          <a:spcPct val="0"/>
        </a:spcBef>
        <a:spcAft>
          <a:spcPct val="0"/>
        </a:spcAft>
        <a:defRPr sz="2400">
          <a:solidFill>
            <a:schemeClr val="bg1"/>
          </a:solidFill>
          <a:latin typeface="Arial" charset="0"/>
        </a:defRPr>
      </a:lvl7pPr>
      <a:lvl8pPr marL="1371600" algn="l" rtl="0" fontAlgn="base">
        <a:spcBef>
          <a:spcPct val="0"/>
        </a:spcBef>
        <a:spcAft>
          <a:spcPct val="0"/>
        </a:spcAft>
        <a:defRPr sz="2400">
          <a:solidFill>
            <a:schemeClr val="bg1"/>
          </a:solidFill>
          <a:latin typeface="Arial" charset="0"/>
        </a:defRPr>
      </a:lvl8pPr>
      <a:lvl9pPr marL="1828800" algn="l" rtl="0" fontAlgn="base">
        <a:spcBef>
          <a:spcPct val="0"/>
        </a:spcBef>
        <a:spcAft>
          <a:spcPct val="0"/>
        </a:spcAft>
        <a:defRPr sz="2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rgbClr val="003399"/>
          </a:solidFill>
          <a:latin typeface="+mn-lt"/>
          <a:ea typeface="+mn-ea"/>
          <a:cs typeface="+mn-cs"/>
        </a:defRPr>
      </a:lvl1pPr>
      <a:lvl2pPr marL="742950" indent="-285750" algn="l" rtl="0" eaLnBrk="0" fontAlgn="base" hangingPunct="0">
        <a:spcBef>
          <a:spcPct val="20000"/>
        </a:spcBef>
        <a:spcAft>
          <a:spcPct val="0"/>
        </a:spcAft>
        <a:buChar char="–"/>
        <a:defRPr sz="2800">
          <a:solidFill>
            <a:srgbClr val="003399"/>
          </a:solidFill>
          <a:latin typeface="+mn-lt"/>
        </a:defRPr>
      </a:lvl2pPr>
      <a:lvl3pPr marL="1143000" indent="-228600" algn="l" rtl="0" eaLnBrk="0" fontAlgn="base" hangingPunct="0">
        <a:spcBef>
          <a:spcPct val="20000"/>
        </a:spcBef>
        <a:spcAft>
          <a:spcPct val="0"/>
        </a:spcAft>
        <a:buChar char="•"/>
        <a:defRPr sz="2400">
          <a:solidFill>
            <a:srgbClr val="003399"/>
          </a:solidFill>
          <a:latin typeface="+mn-lt"/>
        </a:defRPr>
      </a:lvl3pPr>
      <a:lvl4pPr marL="1600200" indent="-228600" algn="l" rtl="0" eaLnBrk="0" fontAlgn="base" hangingPunct="0">
        <a:spcBef>
          <a:spcPct val="20000"/>
        </a:spcBef>
        <a:spcAft>
          <a:spcPct val="0"/>
        </a:spcAft>
        <a:buChar char="–"/>
        <a:defRPr sz="2000">
          <a:solidFill>
            <a:srgbClr val="003399"/>
          </a:solidFill>
          <a:latin typeface="+mn-lt"/>
        </a:defRPr>
      </a:lvl4pPr>
      <a:lvl5pPr marL="2057400" indent="-228600" algn="l" rtl="0" eaLnBrk="0" fontAlgn="base" hangingPunct="0">
        <a:spcBef>
          <a:spcPct val="20000"/>
        </a:spcBef>
        <a:spcAft>
          <a:spcPct val="0"/>
        </a:spcAft>
        <a:buChar char="»"/>
        <a:defRPr sz="2000">
          <a:solidFill>
            <a:srgbClr val="003399"/>
          </a:solidFill>
          <a:latin typeface="+mn-lt"/>
        </a:defRPr>
      </a:lvl5pPr>
      <a:lvl6pPr marL="2514600" indent="-228600" algn="l" rtl="0" fontAlgn="base">
        <a:spcBef>
          <a:spcPct val="20000"/>
        </a:spcBef>
        <a:spcAft>
          <a:spcPct val="0"/>
        </a:spcAft>
        <a:buChar char="»"/>
        <a:defRPr sz="2000">
          <a:solidFill>
            <a:srgbClr val="003399"/>
          </a:solidFill>
          <a:latin typeface="+mn-lt"/>
        </a:defRPr>
      </a:lvl6pPr>
      <a:lvl7pPr marL="2971800" indent="-228600" algn="l" rtl="0" fontAlgn="base">
        <a:spcBef>
          <a:spcPct val="20000"/>
        </a:spcBef>
        <a:spcAft>
          <a:spcPct val="0"/>
        </a:spcAft>
        <a:buChar char="»"/>
        <a:defRPr sz="2000">
          <a:solidFill>
            <a:srgbClr val="003399"/>
          </a:solidFill>
          <a:latin typeface="+mn-lt"/>
        </a:defRPr>
      </a:lvl7pPr>
      <a:lvl8pPr marL="3429000" indent="-228600" algn="l" rtl="0" fontAlgn="base">
        <a:spcBef>
          <a:spcPct val="20000"/>
        </a:spcBef>
        <a:spcAft>
          <a:spcPct val="0"/>
        </a:spcAft>
        <a:buChar char="»"/>
        <a:defRPr sz="2000">
          <a:solidFill>
            <a:srgbClr val="003399"/>
          </a:solidFill>
          <a:latin typeface="+mn-lt"/>
        </a:defRPr>
      </a:lvl8pPr>
      <a:lvl9pPr marL="3886200" indent="-228600" algn="l" rtl="0" fontAlgn="base">
        <a:spcBef>
          <a:spcPct val="20000"/>
        </a:spcBef>
        <a:spcAft>
          <a:spcPct val="0"/>
        </a:spcAft>
        <a:buChar char="»"/>
        <a:defRPr sz="2000">
          <a:solidFill>
            <a:srgbClr val="00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3250" name="Picture 2" descr="slid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17" y="3"/>
            <a:ext cx="12189883"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Rectangle 3"/>
          <p:cNvSpPr>
            <a:spLocks noGrp="1" noChangeArrowheads="1"/>
          </p:cNvSpPr>
          <p:nvPr>
            <p:ph type="title"/>
          </p:nvPr>
        </p:nvSpPr>
        <p:spPr bwMode="auto">
          <a:xfrm>
            <a:off x="4146553" y="481013"/>
            <a:ext cx="694266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53252" name="Rectangle 4"/>
          <p:cNvSpPr>
            <a:spLocks noGrp="1" noChangeArrowheads="1"/>
          </p:cNvSpPr>
          <p:nvPr>
            <p:ph type="body" idx="1"/>
          </p:nvPr>
        </p:nvSpPr>
        <p:spPr bwMode="auto">
          <a:xfrm>
            <a:off x="912284" y="1557338"/>
            <a:ext cx="10769600"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Tree>
    <p:extLst>
      <p:ext uri="{BB962C8B-B14F-4D97-AF65-F5344CB8AC3E}">
        <p14:creationId xmlns:p14="http://schemas.microsoft.com/office/powerpoint/2010/main" val="424102825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p:transition/>
  <p:hf hdr="0" ftr="0" dt="0"/>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charset="0"/>
        </a:defRPr>
      </a:lvl2pPr>
      <a:lvl3pPr algn="l" rtl="0" eaLnBrk="0" fontAlgn="base" hangingPunct="0">
        <a:spcBef>
          <a:spcPct val="0"/>
        </a:spcBef>
        <a:spcAft>
          <a:spcPct val="0"/>
        </a:spcAft>
        <a:defRPr sz="2400">
          <a:solidFill>
            <a:schemeClr val="bg1"/>
          </a:solidFill>
          <a:latin typeface="Arial" charset="0"/>
        </a:defRPr>
      </a:lvl3pPr>
      <a:lvl4pPr algn="l" rtl="0" eaLnBrk="0" fontAlgn="base" hangingPunct="0">
        <a:spcBef>
          <a:spcPct val="0"/>
        </a:spcBef>
        <a:spcAft>
          <a:spcPct val="0"/>
        </a:spcAft>
        <a:defRPr sz="2400">
          <a:solidFill>
            <a:schemeClr val="bg1"/>
          </a:solidFill>
          <a:latin typeface="Arial" charset="0"/>
        </a:defRPr>
      </a:lvl4pPr>
      <a:lvl5pPr algn="l" rtl="0" eaLnBrk="0" fontAlgn="base" hangingPunct="0">
        <a:spcBef>
          <a:spcPct val="0"/>
        </a:spcBef>
        <a:spcAft>
          <a:spcPct val="0"/>
        </a:spcAft>
        <a:defRPr sz="2400">
          <a:solidFill>
            <a:schemeClr val="bg1"/>
          </a:solidFill>
          <a:latin typeface="Arial" charset="0"/>
        </a:defRPr>
      </a:lvl5pPr>
      <a:lvl6pPr marL="457200" algn="l" rtl="0" fontAlgn="base">
        <a:spcBef>
          <a:spcPct val="0"/>
        </a:spcBef>
        <a:spcAft>
          <a:spcPct val="0"/>
        </a:spcAft>
        <a:defRPr sz="2400">
          <a:solidFill>
            <a:schemeClr val="bg1"/>
          </a:solidFill>
          <a:latin typeface="Arial" charset="0"/>
        </a:defRPr>
      </a:lvl6pPr>
      <a:lvl7pPr marL="914400" algn="l" rtl="0" fontAlgn="base">
        <a:spcBef>
          <a:spcPct val="0"/>
        </a:spcBef>
        <a:spcAft>
          <a:spcPct val="0"/>
        </a:spcAft>
        <a:defRPr sz="2400">
          <a:solidFill>
            <a:schemeClr val="bg1"/>
          </a:solidFill>
          <a:latin typeface="Arial" charset="0"/>
        </a:defRPr>
      </a:lvl7pPr>
      <a:lvl8pPr marL="1371600" algn="l" rtl="0" fontAlgn="base">
        <a:spcBef>
          <a:spcPct val="0"/>
        </a:spcBef>
        <a:spcAft>
          <a:spcPct val="0"/>
        </a:spcAft>
        <a:defRPr sz="2400">
          <a:solidFill>
            <a:schemeClr val="bg1"/>
          </a:solidFill>
          <a:latin typeface="Arial" charset="0"/>
        </a:defRPr>
      </a:lvl8pPr>
      <a:lvl9pPr marL="1828800" algn="l" rtl="0" fontAlgn="base">
        <a:spcBef>
          <a:spcPct val="0"/>
        </a:spcBef>
        <a:spcAft>
          <a:spcPct val="0"/>
        </a:spcAft>
        <a:defRPr sz="2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rgbClr val="003399"/>
          </a:solidFill>
          <a:latin typeface="+mn-lt"/>
          <a:ea typeface="+mn-ea"/>
          <a:cs typeface="+mn-cs"/>
        </a:defRPr>
      </a:lvl1pPr>
      <a:lvl2pPr marL="742950" indent="-285750" algn="l" rtl="0" eaLnBrk="0" fontAlgn="base" hangingPunct="0">
        <a:spcBef>
          <a:spcPct val="20000"/>
        </a:spcBef>
        <a:spcAft>
          <a:spcPct val="0"/>
        </a:spcAft>
        <a:buChar char="–"/>
        <a:defRPr sz="2800">
          <a:solidFill>
            <a:srgbClr val="003399"/>
          </a:solidFill>
          <a:latin typeface="+mn-lt"/>
        </a:defRPr>
      </a:lvl2pPr>
      <a:lvl3pPr marL="1143000" indent="-228600" algn="l" rtl="0" eaLnBrk="0" fontAlgn="base" hangingPunct="0">
        <a:spcBef>
          <a:spcPct val="20000"/>
        </a:spcBef>
        <a:spcAft>
          <a:spcPct val="0"/>
        </a:spcAft>
        <a:buChar char="•"/>
        <a:defRPr sz="2400">
          <a:solidFill>
            <a:srgbClr val="003399"/>
          </a:solidFill>
          <a:latin typeface="+mn-lt"/>
        </a:defRPr>
      </a:lvl3pPr>
      <a:lvl4pPr marL="1600200" indent="-228600" algn="l" rtl="0" eaLnBrk="0" fontAlgn="base" hangingPunct="0">
        <a:spcBef>
          <a:spcPct val="20000"/>
        </a:spcBef>
        <a:spcAft>
          <a:spcPct val="0"/>
        </a:spcAft>
        <a:buChar char="–"/>
        <a:defRPr sz="2000">
          <a:solidFill>
            <a:srgbClr val="003399"/>
          </a:solidFill>
          <a:latin typeface="+mn-lt"/>
        </a:defRPr>
      </a:lvl4pPr>
      <a:lvl5pPr marL="2057400" indent="-228600" algn="l" rtl="0" eaLnBrk="0" fontAlgn="base" hangingPunct="0">
        <a:spcBef>
          <a:spcPct val="20000"/>
        </a:spcBef>
        <a:spcAft>
          <a:spcPct val="0"/>
        </a:spcAft>
        <a:buChar char="»"/>
        <a:defRPr sz="2000">
          <a:solidFill>
            <a:srgbClr val="003399"/>
          </a:solidFill>
          <a:latin typeface="+mn-lt"/>
        </a:defRPr>
      </a:lvl5pPr>
      <a:lvl6pPr marL="2514600" indent="-228600" algn="l" rtl="0" fontAlgn="base">
        <a:spcBef>
          <a:spcPct val="20000"/>
        </a:spcBef>
        <a:spcAft>
          <a:spcPct val="0"/>
        </a:spcAft>
        <a:buChar char="»"/>
        <a:defRPr sz="2000">
          <a:solidFill>
            <a:srgbClr val="003399"/>
          </a:solidFill>
          <a:latin typeface="+mn-lt"/>
        </a:defRPr>
      </a:lvl6pPr>
      <a:lvl7pPr marL="2971800" indent="-228600" algn="l" rtl="0" fontAlgn="base">
        <a:spcBef>
          <a:spcPct val="20000"/>
        </a:spcBef>
        <a:spcAft>
          <a:spcPct val="0"/>
        </a:spcAft>
        <a:buChar char="»"/>
        <a:defRPr sz="2000">
          <a:solidFill>
            <a:srgbClr val="003399"/>
          </a:solidFill>
          <a:latin typeface="+mn-lt"/>
        </a:defRPr>
      </a:lvl7pPr>
      <a:lvl8pPr marL="3429000" indent="-228600" algn="l" rtl="0" fontAlgn="base">
        <a:spcBef>
          <a:spcPct val="20000"/>
        </a:spcBef>
        <a:spcAft>
          <a:spcPct val="0"/>
        </a:spcAft>
        <a:buChar char="»"/>
        <a:defRPr sz="2000">
          <a:solidFill>
            <a:srgbClr val="003399"/>
          </a:solidFill>
          <a:latin typeface="+mn-lt"/>
        </a:defRPr>
      </a:lvl8pPr>
      <a:lvl9pPr marL="3886200" indent="-228600" algn="l" rtl="0" fontAlgn="base">
        <a:spcBef>
          <a:spcPct val="20000"/>
        </a:spcBef>
        <a:spcAft>
          <a:spcPct val="0"/>
        </a:spcAft>
        <a:buChar char="»"/>
        <a:defRPr sz="2000">
          <a:solidFill>
            <a:srgbClr val="00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5778" name="Picture 2" descr="slid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17" y="3"/>
            <a:ext cx="12189883"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Rectangle 3"/>
          <p:cNvSpPr>
            <a:spLocks noGrp="1" noChangeArrowheads="1"/>
          </p:cNvSpPr>
          <p:nvPr>
            <p:ph type="title"/>
          </p:nvPr>
        </p:nvSpPr>
        <p:spPr bwMode="auto">
          <a:xfrm>
            <a:off x="4146553" y="481013"/>
            <a:ext cx="694266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75780" name="Rectangle 4"/>
          <p:cNvSpPr>
            <a:spLocks noGrp="1" noChangeArrowheads="1"/>
          </p:cNvSpPr>
          <p:nvPr>
            <p:ph type="body" idx="1"/>
          </p:nvPr>
        </p:nvSpPr>
        <p:spPr bwMode="auto">
          <a:xfrm>
            <a:off x="912284" y="1557338"/>
            <a:ext cx="10769600"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Tree>
    <p:extLst>
      <p:ext uri="{BB962C8B-B14F-4D97-AF65-F5344CB8AC3E}">
        <p14:creationId xmlns:p14="http://schemas.microsoft.com/office/powerpoint/2010/main" val="669756944"/>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Lst>
  <p:hf hdr="0" ftr="0" dt="0"/>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charset="0"/>
        </a:defRPr>
      </a:lvl2pPr>
      <a:lvl3pPr algn="l" rtl="0" eaLnBrk="0" fontAlgn="base" hangingPunct="0">
        <a:spcBef>
          <a:spcPct val="0"/>
        </a:spcBef>
        <a:spcAft>
          <a:spcPct val="0"/>
        </a:spcAft>
        <a:defRPr sz="2400">
          <a:solidFill>
            <a:schemeClr val="bg1"/>
          </a:solidFill>
          <a:latin typeface="Arial" charset="0"/>
        </a:defRPr>
      </a:lvl3pPr>
      <a:lvl4pPr algn="l" rtl="0" eaLnBrk="0" fontAlgn="base" hangingPunct="0">
        <a:spcBef>
          <a:spcPct val="0"/>
        </a:spcBef>
        <a:spcAft>
          <a:spcPct val="0"/>
        </a:spcAft>
        <a:defRPr sz="2400">
          <a:solidFill>
            <a:schemeClr val="bg1"/>
          </a:solidFill>
          <a:latin typeface="Arial" charset="0"/>
        </a:defRPr>
      </a:lvl4pPr>
      <a:lvl5pPr algn="l" rtl="0" eaLnBrk="0" fontAlgn="base" hangingPunct="0">
        <a:spcBef>
          <a:spcPct val="0"/>
        </a:spcBef>
        <a:spcAft>
          <a:spcPct val="0"/>
        </a:spcAft>
        <a:defRPr sz="2400">
          <a:solidFill>
            <a:schemeClr val="bg1"/>
          </a:solidFill>
          <a:latin typeface="Arial" charset="0"/>
        </a:defRPr>
      </a:lvl5pPr>
      <a:lvl6pPr marL="457200" algn="l" rtl="0" eaLnBrk="0" fontAlgn="base" hangingPunct="0">
        <a:spcBef>
          <a:spcPct val="0"/>
        </a:spcBef>
        <a:spcAft>
          <a:spcPct val="0"/>
        </a:spcAft>
        <a:defRPr sz="2400">
          <a:solidFill>
            <a:schemeClr val="bg1"/>
          </a:solidFill>
          <a:latin typeface="Arial" charset="0"/>
        </a:defRPr>
      </a:lvl6pPr>
      <a:lvl7pPr marL="914400" algn="l" rtl="0" eaLnBrk="0" fontAlgn="base" hangingPunct="0">
        <a:spcBef>
          <a:spcPct val="0"/>
        </a:spcBef>
        <a:spcAft>
          <a:spcPct val="0"/>
        </a:spcAft>
        <a:defRPr sz="2400">
          <a:solidFill>
            <a:schemeClr val="bg1"/>
          </a:solidFill>
          <a:latin typeface="Arial" charset="0"/>
        </a:defRPr>
      </a:lvl7pPr>
      <a:lvl8pPr marL="1371600" algn="l" rtl="0" eaLnBrk="0" fontAlgn="base" hangingPunct="0">
        <a:spcBef>
          <a:spcPct val="0"/>
        </a:spcBef>
        <a:spcAft>
          <a:spcPct val="0"/>
        </a:spcAft>
        <a:defRPr sz="2400">
          <a:solidFill>
            <a:schemeClr val="bg1"/>
          </a:solidFill>
          <a:latin typeface="Arial" charset="0"/>
        </a:defRPr>
      </a:lvl8pPr>
      <a:lvl9pPr marL="1828800" algn="l" rtl="0" eaLnBrk="0" fontAlgn="base" hangingPunct="0">
        <a:spcBef>
          <a:spcPct val="0"/>
        </a:spcBef>
        <a:spcAft>
          <a:spcPct val="0"/>
        </a:spcAft>
        <a:defRPr sz="2400">
          <a:solidFill>
            <a:schemeClr val="bg1"/>
          </a:solidFill>
          <a:latin typeface="Arial" charset="0"/>
        </a:defRPr>
      </a:lvl9pPr>
    </p:titleStyle>
    <p:bodyStyle>
      <a:lvl1pPr marL="342900" indent="-342900" algn="l" rtl="0" eaLnBrk="0" fontAlgn="base" hangingPunct="0">
        <a:spcBef>
          <a:spcPct val="20000"/>
        </a:spcBef>
        <a:spcAft>
          <a:spcPct val="0"/>
        </a:spcAft>
        <a:buChar char="•"/>
        <a:defRPr>
          <a:solidFill>
            <a:srgbClr val="003399"/>
          </a:solidFill>
          <a:latin typeface="+mn-lt"/>
          <a:ea typeface="+mn-ea"/>
          <a:cs typeface="+mn-cs"/>
        </a:defRPr>
      </a:lvl1pPr>
      <a:lvl2pPr marL="742950" indent="-285750" algn="l" rtl="0" eaLnBrk="0" fontAlgn="base" hangingPunct="0">
        <a:spcBef>
          <a:spcPct val="20000"/>
        </a:spcBef>
        <a:spcAft>
          <a:spcPct val="0"/>
        </a:spcAft>
        <a:buChar char="–"/>
        <a:defRPr>
          <a:solidFill>
            <a:srgbClr val="003399"/>
          </a:solidFill>
          <a:latin typeface="+mn-lt"/>
        </a:defRPr>
      </a:lvl2pPr>
      <a:lvl3pPr marL="1143000" indent="-228600" algn="l" rtl="0" eaLnBrk="0" fontAlgn="base" hangingPunct="0">
        <a:spcBef>
          <a:spcPct val="20000"/>
        </a:spcBef>
        <a:spcAft>
          <a:spcPct val="0"/>
        </a:spcAft>
        <a:buChar char="•"/>
        <a:defRPr>
          <a:solidFill>
            <a:srgbClr val="003399"/>
          </a:solidFill>
          <a:latin typeface="+mn-lt"/>
        </a:defRPr>
      </a:lvl3pPr>
      <a:lvl4pPr marL="1600200" indent="-228600" algn="l" rtl="0" eaLnBrk="0" fontAlgn="base" hangingPunct="0">
        <a:spcBef>
          <a:spcPct val="20000"/>
        </a:spcBef>
        <a:spcAft>
          <a:spcPct val="0"/>
        </a:spcAft>
        <a:buChar char="–"/>
        <a:defRPr>
          <a:solidFill>
            <a:srgbClr val="003399"/>
          </a:solidFill>
          <a:latin typeface="+mn-lt"/>
        </a:defRPr>
      </a:lvl4pPr>
      <a:lvl5pPr marL="2057400" indent="-228600" algn="l" rtl="0" eaLnBrk="0" fontAlgn="base" hangingPunct="0">
        <a:spcBef>
          <a:spcPct val="20000"/>
        </a:spcBef>
        <a:spcAft>
          <a:spcPct val="0"/>
        </a:spcAft>
        <a:buChar char="»"/>
        <a:defRPr>
          <a:solidFill>
            <a:srgbClr val="003399"/>
          </a:solidFill>
          <a:latin typeface="+mn-lt"/>
        </a:defRPr>
      </a:lvl5pPr>
      <a:lvl6pPr marL="2514600" indent="-228600" algn="l" rtl="0" eaLnBrk="0" fontAlgn="base" hangingPunct="0">
        <a:spcBef>
          <a:spcPct val="20000"/>
        </a:spcBef>
        <a:spcAft>
          <a:spcPct val="0"/>
        </a:spcAft>
        <a:buChar char="»"/>
        <a:defRPr>
          <a:solidFill>
            <a:srgbClr val="003399"/>
          </a:solidFill>
          <a:latin typeface="+mn-lt"/>
        </a:defRPr>
      </a:lvl6pPr>
      <a:lvl7pPr marL="2971800" indent="-228600" algn="l" rtl="0" eaLnBrk="0" fontAlgn="base" hangingPunct="0">
        <a:spcBef>
          <a:spcPct val="20000"/>
        </a:spcBef>
        <a:spcAft>
          <a:spcPct val="0"/>
        </a:spcAft>
        <a:buChar char="»"/>
        <a:defRPr>
          <a:solidFill>
            <a:srgbClr val="003399"/>
          </a:solidFill>
          <a:latin typeface="+mn-lt"/>
        </a:defRPr>
      </a:lvl7pPr>
      <a:lvl8pPr marL="3429000" indent="-228600" algn="l" rtl="0" eaLnBrk="0" fontAlgn="base" hangingPunct="0">
        <a:spcBef>
          <a:spcPct val="20000"/>
        </a:spcBef>
        <a:spcAft>
          <a:spcPct val="0"/>
        </a:spcAft>
        <a:buChar char="»"/>
        <a:defRPr>
          <a:solidFill>
            <a:srgbClr val="003399"/>
          </a:solidFill>
          <a:latin typeface="+mn-lt"/>
        </a:defRPr>
      </a:lvl8pPr>
      <a:lvl9pPr marL="3886200" indent="-228600" algn="l" rtl="0" eaLnBrk="0" fontAlgn="base" hangingPunct="0">
        <a:spcBef>
          <a:spcPct val="20000"/>
        </a:spcBef>
        <a:spcAft>
          <a:spcPct val="0"/>
        </a:spcAft>
        <a:buChar char="»"/>
        <a:defRPr>
          <a:solidFill>
            <a:srgbClr val="00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22" name="Picture 2" descr="slid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17" y="3"/>
            <a:ext cx="12189883"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3"/>
          <p:cNvSpPr>
            <a:spLocks noGrp="1" noChangeArrowheads="1"/>
          </p:cNvSpPr>
          <p:nvPr>
            <p:ph type="title"/>
          </p:nvPr>
        </p:nvSpPr>
        <p:spPr bwMode="auto">
          <a:xfrm>
            <a:off x="4146553" y="481013"/>
            <a:ext cx="694266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30724" name="Rectangle 4"/>
          <p:cNvSpPr>
            <a:spLocks noGrp="1" noChangeArrowheads="1"/>
          </p:cNvSpPr>
          <p:nvPr>
            <p:ph type="body" idx="1"/>
          </p:nvPr>
        </p:nvSpPr>
        <p:spPr bwMode="auto">
          <a:xfrm>
            <a:off x="912284" y="1557338"/>
            <a:ext cx="10769600"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Tree>
    <p:extLst>
      <p:ext uri="{BB962C8B-B14F-4D97-AF65-F5344CB8AC3E}">
        <p14:creationId xmlns:p14="http://schemas.microsoft.com/office/powerpoint/2010/main" val="863875538"/>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transition/>
  <p:hf hdr="0" ftr="0" dt="0"/>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charset="0"/>
        </a:defRPr>
      </a:lvl2pPr>
      <a:lvl3pPr algn="l" rtl="0" eaLnBrk="0" fontAlgn="base" hangingPunct="0">
        <a:spcBef>
          <a:spcPct val="0"/>
        </a:spcBef>
        <a:spcAft>
          <a:spcPct val="0"/>
        </a:spcAft>
        <a:defRPr sz="2400">
          <a:solidFill>
            <a:schemeClr val="bg1"/>
          </a:solidFill>
          <a:latin typeface="Arial" charset="0"/>
        </a:defRPr>
      </a:lvl3pPr>
      <a:lvl4pPr algn="l" rtl="0" eaLnBrk="0" fontAlgn="base" hangingPunct="0">
        <a:spcBef>
          <a:spcPct val="0"/>
        </a:spcBef>
        <a:spcAft>
          <a:spcPct val="0"/>
        </a:spcAft>
        <a:defRPr sz="2400">
          <a:solidFill>
            <a:schemeClr val="bg1"/>
          </a:solidFill>
          <a:latin typeface="Arial" charset="0"/>
        </a:defRPr>
      </a:lvl4pPr>
      <a:lvl5pPr algn="l" rtl="0" eaLnBrk="0" fontAlgn="base" hangingPunct="0">
        <a:spcBef>
          <a:spcPct val="0"/>
        </a:spcBef>
        <a:spcAft>
          <a:spcPct val="0"/>
        </a:spcAft>
        <a:defRPr sz="2400">
          <a:solidFill>
            <a:schemeClr val="bg1"/>
          </a:solidFill>
          <a:latin typeface="Arial" charset="0"/>
        </a:defRPr>
      </a:lvl5pPr>
      <a:lvl6pPr marL="457200" algn="l" rtl="0" eaLnBrk="0" fontAlgn="base" hangingPunct="0">
        <a:spcBef>
          <a:spcPct val="0"/>
        </a:spcBef>
        <a:spcAft>
          <a:spcPct val="0"/>
        </a:spcAft>
        <a:defRPr sz="2400">
          <a:solidFill>
            <a:schemeClr val="bg1"/>
          </a:solidFill>
          <a:latin typeface="Arial" charset="0"/>
        </a:defRPr>
      </a:lvl6pPr>
      <a:lvl7pPr marL="914400" algn="l" rtl="0" eaLnBrk="0" fontAlgn="base" hangingPunct="0">
        <a:spcBef>
          <a:spcPct val="0"/>
        </a:spcBef>
        <a:spcAft>
          <a:spcPct val="0"/>
        </a:spcAft>
        <a:defRPr sz="2400">
          <a:solidFill>
            <a:schemeClr val="bg1"/>
          </a:solidFill>
          <a:latin typeface="Arial" charset="0"/>
        </a:defRPr>
      </a:lvl7pPr>
      <a:lvl8pPr marL="1371600" algn="l" rtl="0" eaLnBrk="0" fontAlgn="base" hangingPunct="0">
        <a:spcBef>
          <a:spcPct val="0"/>
        </a:spcBef>
        <a:spcAft>
          <a:spcPct val="0"/>
        </a:spcAft>
        <a:defRPr sz="2400">
          <a:solidFill>
            <a:schemeClr val="bg1"/>
          </a:solidFill>
          <a:latin typeface="Arial" charset="0"/>
        </a:defRPr>
      </a:lvl8pPr>
      <a:lvl9pPr marL="1828800" algn="l" rtl="0" eaLnBrk="0" fontAlgn="base" hangingPunct="0">
        <a:spcBef>
          <a:spcPct val="0"/>
        </a:spcBef>
        <a:spcAft>
          <a:spcPct val="0"/>
        </a:spcAft>
        <a:defRPr sz="2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rgbClr val="003399"/>
          </a:solidFill>
          <a:latin typeface="+mn-lt"/>
          <a:ea typeface="+mn-ea"/>
          <a:cs typeface="+mn-cs"/>
        </a:defRPr>
      </a:lvl1pPr>
      <a:lvl2pPr marL="742950" indent="-285750" algn="l" rtl="0" eaLnBrk="0" fontAlgn="base" hangingPunct="0">
        <a:spcBef>
          <a:spcPct val="20000"/>
        </a:spcBef>
        <a:spcAft>
          <a:spcPct val="0"/>
        </a:spcAft>
        <a:buChar char="–"/>
        <a:defRPr sz="2800">
          <a:solidFill>
            <a:srgbClr val="003399"/>
          </a:solidFill>
          <a:latin typeface="+mn-lt"/>
        </a:defRPr>
      </a:lvl2pPr>
      <a:lvl3pPr marL="1143000" indent="-228600" algn="l" rtl="0" eaLnBrk="0" fontAlgn="base" hangingPunct="0">
        <a:spcBef>
          <a:spcPct val="20000"/>
        </a:spcBef>
        <a:spcAft>
          <a:spcPct val="0"/>
        </a:spcAft>
        <a:buChar char="•"/>
        <a:defRPr sz="2400">
          <a:solidFill>
            <a:srgbClr val="003399"/>
          </a:solidFill>
          <a:latin typeface="+mn-lt"/>
        </a:defRPr>
      </a:lvl3pPr>
      <a:lvl4pPr marL="1600200" indent="-228600" algn="l" rtl="0" eaLnBrk="0" fontAlgn="base" hangingPunct="0">
        <a:spcBef>
          <a:spcPct val="20000"/>
        </a:spcBef>
        <a:spcAft>
          <a:spcPct val="0"/>
        </a:spcAft>
        <a:buChar char="–"/>
        <a:defRPr sz="2000">
          <a:solidFill>
            <a:srgbClr val="003399"/>
          </a:solidFill>
          <a:latin typeface="+mn-lt"/>
        </a:defRPr>
      </a:lvl4pPr>
      <a:lvl5pPr marL="2057400" indent="-228600" algn="l" rtl="0" eaLnBrk="0" fontAlgn="base" hangingPunct="0">
        <a:spcBef>
          <a:spcPct val="20000"/>
        </a:spcBef>
        <a:spcAft>
          <a:spcPct val="0"/>
        </a:spcAft>
        <a:buChar char="»"/>
        <a:defRPr sz="2000">
          <a:solidFill>
            <a:srgbClr val="003399"/>
          </a:solidFill>
          <a:latin typeface="+mn-lt"/>
        </a:defRPr>
      </a:lvl5pPr>
      <a:lvl6pPr marL="2514600" indent="-228600" algn="l" rtl="0" eaLnBrk="0" fontAlgn="base" hangingPunct="0">
        <a:spcBef>
          <a:spcPct val="20000"/>
        </a:spcBef>
        <a:spcAft>
          <a:spcPct val="0"/>
        </a:spcAft>
        <a:buChar char="»"/>
        <a:defRPr sz="2000">
          <a:solidFill>
            <a:srgbClr val="003399"/>
          </a:solidFill>
          <a:latin typeface="+mn-lt"/>
        </a:defRPr>
      </a:lvl6pPr>
      <a:lvl7pPr marL="2971800" indent="-228600" algn="l" rtl="0" eaLnBrk="0" fontAlgn="base" hangingPunct="0">
        <a:spcBef>
          <a:spcPct val="20000"/>
        </a:spcBef>
        <a:spcAft>
          <a:spcPct val="0"/>
        </a:spcAft>
        <a:buChar char="»"/>
        <a:defRPr sz="2000">
          <a:solidFill>
            <a:srgbClr val="003399"/>
          </a:solidFill>
          <a:latin typeface="+mn-lt"/>
        </a:defRPr>
      </a:lvl7pPr>
      <a:lvl8pPr marL="3429000" indent="-228600" algn="l" rtl="0" eaLnBrk="0" fontAlgn="base" hangingPunct="0">
        <a:spcBef>
          <a:spcPct val="20000"/>
        </a:spcBef>
        <a:spcAft>
          <a:spcPct val="0"/>
        </a:spcAft>
        <a:buChar char="»"/>
        <a:defRPr sz="2000">
          <a:solidFill>
            <a:srgbClr val="003399"/>
          </a:solidFill>
          <a:latin typeface="+mn-lt"/>
        </a:defRPr>
      </a:lvl8pPr>
      <a:lvl9pPr marL="3886200" indent="-228600" algn="l" rtl="0" eaLnBrk="0" fontAlgn="base" hangingPunct="0">
        <a:spcBef>
          <a:spcPct val="20000"/>
        </a:spcBef>
        <a:spcAft>
          <a:spcPct val="0"/>
        </a:spcAft>
        <a:buChar char="»"/>
        <a:defRPr sz="2000">
          <a:solidFill>
            <a:srgbClr val="00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3794" name="Picture 2" descr="slid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17" y="3"/>
            <a:ext cx="12189883"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3"/>
          <p:cNvSpPr>
            <a:spLocks noGrp="1" noChangeArrowheads="1"/>
          </p:cNvSpPr>
          <p:nvPr>
            <p:ph type="title"/>
          </p:nvPr>
        </p:nvSpPr>
        <p:spPr bwMode="auto">
          <a:xfrm>
            <a:off x="4146553" y="481013"/>
            <a:ext cx="694266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t>Click to edit Master title style</a:t>
            </a:r>
          </a:p>
        </p:txBody>
      </p:sp>
      <p:sp>
        <p:nvSpPr>
          <p:cNvPr id="33796" name="Rectangle 4"/>
          <p:cNvSpPr>
            <a:spLocks noGrp="1" noChangeArrowheads="1"/>
          </p:cNvSpPr>
          <p:nvPr>
            <p:ph type="body" idx="1"/>
          </p:nvPr>
        </p:nvSpPr>
        <p:spPr bwMode="auto">
          <a:xfrm>
            <a:off x="912284" y="1557338"/>
            <a:ext cx="10769600"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169637098"/>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Lst>
  <p:hf hdr="0" ftr="0" dt="0"/>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charset="0"/>
        </a:defRPr>
      </a:lvl2pPr>
      <a:lvl3pPr algn="l" rtl="0" eaLnBrk="0" fontAlgn="base" hangingPunct="0">
        <a:spcBef>
          <a:spcPct val="0"/>
        </a:spcBef>
        <a:spcAft>
          <a:spcPct val="0"/>
        </a:spcAft>
        <a:defRPr sz="2400">
          <a:solidFill>
            <a:schemeClr val="bg1"/>
          </a:solidFill>
          <a:latin typeface="Arial" charset="0"/>
        </a:defRPr>
      </a:lvl3pPr>
      <a:lvl4pPr algn="l" rtl="0" eaLnBrk="0" fontAlgn="base" hangingPunct="0">
        <a:spcBef>
          <a:spcPct val="0"/>
        </a:spcBef>
        <a:spcAft>
          <a:spcPct val="0"/>
        </a:spcAft>
        <a:defRPr sz="2400">
          <a:solidFill>
            <a:schemeClr val="bg1"/>
          </a:solidFill>
          <a:latin typeface="Arial" charset="0"/>
        </a:defRPr>
      </a:lvl4pPr>
      <a:lvl5pPr algn="l" rtl="0" eaLnBrk="0" fontAlgn="base" hangingPunct="0">
        <a:spcBef>
          <a:spcPct val="0"/>
        </a:spcBef>
        <a:spcAft>
          <a:spcPct val="0"/>
        </a:spcAft>
        <a:defRPr sz="2400">
          <a:solidFill>
            <a:schemeClr val="bg1"/>
          </a:solidFill>
          <a:latin typeface="Arial" charset="0"/>
        </a:defRPr>
      </a:lvl5pPr>
      <a:lvl6pPr marL="457200" algn="l" rtl="0" fontAlgn="base">
        <a:spcBef>
          <a:spcPct val="0"/>
        </a:spcBef>
        <a:spcAft>
          <a:spcPct val="0"/>
        </a:spcAft>
        <a:defRPr sz="2400">
          <a:solidFill>
            <a:schemeClr val="bg1"/>
          </a:solidFill>
          <a:latin typeface="Arial" charset="0"/>
        </a:defRPr>
      </a:lvl6pPr>
      <a:lvl7pPr marL="914400" algn="l" rtl="0" fontAlgn="base">
        <a:spcBef>
          <a:spcPct val="0"/>
        </a:spcBef>
        <a:spcAft>
          <a:spcPct val="0"/>
        </a:spcAft>
        <a:defRPr sz="2400">
          <a:solidFill>
            <a:schemeClr val="bg1"/>
          </a:solidFill>
          <a:latin typeface="Arial" charset="0"/>
        </a:defRPr>
      </a:lvl7pPr>
      <a:lvl8pPr marL="1371600" algn="l" rtl="0" fontAlgn="base">
        <a:spcBef>
          <a:spcPct val="0"/>
        </a:spcBef>
        <a:spcAft>
          <a:spcPct val="0"/>
        </a:spcAft>
        <a:defRPr sz="2400">
          <a:solidFill>
            <a:schemeClr val="bg1"/>
          </a:solidFill>
          <a:latin typeface="Arial" charset="0"/>
        </a:defRPr>
      </a:lvl8pPr>
      <a:lvl9pPr marL="1828800" algn="l" rtl="0" fontAlgn="base">
        <a:spcBef>
          <a:spcPct val="0"/>
        </a:spcBef>
        <a:spcAft>
          <a:spcPct val="0"/>
        </a:spcAft>
        <a:defRPr sz="24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rgbClr val="003399"/>
          </a:solidFill>
          <a:latin typeface="+mn-lt"/>
          <a:ea typeface="+mn-ea"/>
          <a:cs typeface="+mn-cs"/>
        </a:defRPr>
      </a:lvl1pPr>
      <a:lvl2pPr marL="742950" indent="-285750" algn="l" rtl="0" eaLnBrk="0" fontAlgn="base" hangingPunct="0">
        <a:spcBef>
          <a:spcPct val="20000"/>
        </a:spcBef>
        <a:spcAft>
          <a:spcPct val="0"/>
        </a:spcAft>
        <a:buChar char="–"/>
        <a:defRPr sz="2800">
          <a:solidFill>
            <a:srgbClr val="003399"/>
          </a:solidFill>
          <a:latin typeface="+mn-lt"/>
        </a:defRPr>
      </a:lvl2pPr>
      <a:lvl3pPr marL="1143000" indent="-228600" algn="l" rtl="0" eaLnBrk="0" fontAlgn="base" hangingPunct="0">
        <a:spcBef>
          <a:spcPct val="20000"/>
        </a:spcBef>
        <a:spcAft>
          <a:spcPct val="0"/>
        </a:spcAft>
        <a:buChar char="•"/>
        <a:defRPr sz="2400">
          <a:solidFill>
            <a:srgbClr val="003399"/>
          </a:solidFill>
          <a:latin typeface="+mn-lt"/>
        </a:defRPr>
      </a:lvl3pPr>
      <a:lvl4pPr marL="1600200" indent="-228600" algn="l" rtl="0" eaLnBrk="0" fontAlgn="base" hangingPunct="0">
        <a:spcBef>
          <a:spcPct val="20000"/>
        </a:spcBef>
        <a:spcAft>
          <a:spcPct val="0"/>
        </a:spcAft>
        <a:buChar char="–"/>
        <a:defRPr sz="2000">
          <a:solidFill>
            <a:srgbClr val="003399"/>
          </a:solidFill>
          <a:latin typeface="+mn-lt"/>
        </a:defRPr>
      </a:lvl4pPr>
      <a:lvl5pPr marL="2057400" indent="-228600" algn="l" rtl="0" eaLnBrk="0" fontAlgn="base" hangingPunct="0">
        <a:spcBef>
          <a:spcPct val="20000"/>
        </a:spcBef>
        <a:spcAft>
          <a:spcPct val="0"/>
        </a:spcAft>
        <a:buChar char="»"/>
        <a:defRPr sz="2000">
          <a:solidFill>
            <a:srgbClr val="003399"/>
          </a:solidFill>
          <a:latin typeface="+mn-lt"/>
        </a:defRPr>
      </a:lvl5pPr>
      <a:lvl6pPr marL="2514600" indent="-228600" algn="l" rtl="0" fontAlgn="base">
        <a:spcBef>
          <a:spcPct val="20000"/>
        </a:spcBef>
        <a:spcAft>
          <a:spcPct val="0"/>
        </a:spcAft>
        <a:buChar char="»"/>
        <a:defRPr sz="2000">
          <a:solidFill>
            <a:srgbClr val="003399"/>
          </a:solidFill>
          <a:latin typeface="+mn-lt"/>
        </a:defRPr>
      </a:lvl6pPr>
      <a:lvl7pPr marL="2971800" indent="-228600" algn="l" rtl="0" fontAlgn="base">
        <a:spcBef>
          <a:spcPct val="20000"/>
        </a:spcBef>
        <a:spcAft>
          <a:spcPct val="0"/>
        </a:spcAft>
        <a:buChar char="»"/>
        <a:defRPr sz="2000">
          <a:solidFill>
            <a:srgbClr val="003399"/>
          </a:solidFill>
          <a:latin typeface="+mn-lt"/>
        </a:defRPr>
      </a:lvl7pPr>
      <a:lvl8pPr marL="3429000" indent="-228600" algn="l" rtl="0" fontAlgn="base">
        <a:spcBef>
          <a:spcPct val="20000"/>
        </a:spcBef>
        <a:spcAft>
          <a:spcPct val="0"/>
        </a:spcAft>
        <a:buChar char="»"/>
        <a:defRPr sz="2000">
          <a:solidFill>
            <a:srgbClr val="003399"/>
          </a:solidFill>
          <a:latin typeface="+mn-lt"/>
        </a:defRPr>
      </a:lvl8pPr>
      <a:lvl9pPr marL="3886200" indent="-228600" algn="l" rtl="0" fontAlgn="base">
        <a:spcBef>
          <a:spcPct val="20000"/>
        </a:spcBef>
        <a:spcAft>
          <a:spcPct val="0"/>
        </a:spcAft>
        <a:buChar char="»"/>
        <a:defRPr sz="2000">
          <a:solidFill>
            <a:srgbClr val="00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9.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19.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0.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19.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19.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19.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19.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19.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9.png"/><Relationship Id="rId1" Type="http://schemas.openxmlformats.org/officeDocument/2006/relationships/slideLayout" Target="../slideLayouts/slideLayout2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0.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19.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19.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19.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19.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19.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19.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0.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19.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0.xml"/></Relationships>
</file>

<file path=ppt/slides/_rels/slide3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5.xml"/><Relationship Id="rId1" Type="http://schemas.openxmlformats.org/officeDocument/2006/relationships/slideLayout" Target="../slideLayouts/slideLayout279.xml"/><Relationship Id="rId5" Type="http://schemas.openxmlformats.org/officeDocument/2006/relationships/slide" Target="slide11.xml"/><Relationship Id="rId4" Type="http://schemas.openxmlformats.org/officeDocument/2006/relationships/slide" Target="slide8.xml"/></Relationships>
</file>

<file path=ppt/slides/_rels/slide36.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3.xml"/><Relationship Id="rId1" Type="http://schemas.openxmlformats.org/officeDocument/2006/relationships/slideLayout" Target="../slideLayouts/slideLayout290.xml"/><Relationship Id="rId5" Type="http://schemas.openxmlformats.org/officeDocument/2006/relationships/slide" Target="slide35.xml"/><Relationship Id="rId4" Type="http://schemas.openxmlformats.org/officeDocument/2006/relationships/slide" Target="slide8.xml"/></Relationships>
</file>

<file path=ppt/slides/_rels/slide37.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4.xml"/><Relationship Id="rId1" Type="http://schemas.openxmlformats.org/officeDocument/2006/relationships/slideLayout" Target="../slideLayouts/slideLayout290.xml"/><Relationship Id="rId5" Type="http://schemas.openxmlformats.org/officeDocument/2006/relationships/slide" Target="slide35.xml"/><Relationship Id="rId4" Type="http://schemas.openxmlformats.org/officeDocument/2006/relationships/slide" Target="slide8.xml"/></Relationships>
</file>

<file path=ppt/slides/_rels/slide38.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5.xml"/><Relationship Id="rId1" Type="http://schemas.openxmlformats.org/officeDocument/2006/relationships/slideLayout" Target="../slideLayouts/slideLayout290.xml"/><Relationship Id="rId5" Type="http://schemas.openxmlformats.org/officeDocument/2006/relationships/slide" Target="slide35.xml"/><Relationship Id="rId4" Type="http://schemas.openxmlformats.org/officeDocument/2006/relationships/slide" Target="slide8.xml"/></Relationships>
</file>

<file path=ppt/slides/_rels/slide39.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slide" Target="slide28.xml"/><Relationship Id="rId1" Type="http://schemas.openxmlformats.org/officeDocument/2006/relationships/slideLayout" Target="../slideLayouts/slideLayout279.xml"/><Relationship Id="rId6" Type="http://schemas.openxmlformats.org/officeDocument/2006/relationships/slide" Target="slide8.xml"/><Relationship Id="rId5" Type="http://schemas.openxmlformats.org/officeDocument/2006/relationships/slide" Target="slide41.xml"/><Relationship Id="rId4" Type="http://schemas.openxmlformats.org/officeDocument/2006/relationships/slide" Target="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0.xml"/></Relationships>
</file>

<file path=ppt/slides/_rels/slide40.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6.xml"/><Relationship Id="rId1" Type="http://schemas.openxmlformats.org/officeDocument/2006/relationships/slideLayout" Target="../slideLayouts/slideLayout290.xml"/><Relationship Id="rId5" Type="http://schemas.openxmlformats.org/officeDocument/2006/relationships/slide" Target="slide11.xml"/><Relationship Id="rId4" Type="http://schemas.openxmlformats.org/officeDocument/2006/relationships/slide" Target="slide39.xml"/></Relationships>
</file>

<file path=ppt/slides/_rels/slide4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7.xml"/><Relationship Id="rId1" Type="http://schemas.openxmlformats.org/officeDocument/2006/relationships/slideLayout" Target="../slideLayouts/slideLayout290.xml"/><Relationship Id="rId5" Type="http://schemas.openxmlformats.org/officeDocument/2006/relationships/slide" Target="slide39.xml"/><Relationship Id="rId4" Type="http://schemas.openxmlformats.org/officeDocument/2006/relationships/slide" Target="slide11.xml"/></Relationships>
</file>

<file path=ppt/slides/_rels/slide4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8.xml"/><Relationship Id="rId1" Type="http://schemas.openxmlformats.org/officeDocument/2006/relationships/slideLayout" Target="../slideLayouts/slideLayout290.xml"/><Relationship Id="rId5" Type="http://schemas.openxmlformats.org/officeDocument/2006/relationships/slide" Target="slide39.xml"/><Relationship Id="rId4" Type="http://schemas.openxmlformats.org/officeDocument/2006/relationships/slide" Target="slide11.xml"/></Relationships>
</file>

<file path=ppt/slides/_rels/slide43.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slide" Target="slide28.xml"/><Relationship Id="rId1" Type="http://schemas.openxmlformats.org/officeDocument/2006/relationships/slideLayout" Target="../slideLayouts/slideLayout290.xml"/><Relationship Id="rId4" Type="http://schemas.openxmlformats.org/officeDocument/2006/relationships/slide" Target="slide5.xml"/></Relationships>
</file>

<file path=ppt/slides/_rels/slide44.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notesSlide" Target="../notesSlides/notesSlide9.xml"/><Relationship Id="rId1" Type="http://schemas.openxmlformats.org/officeDocument/2006/relationships/slideLayout" Target="../slideLayouts/slideLayout290.xml"/><Relationship Id="rId4" Type="http://schemas.openxmlformats.org/officeDocument/2006/relationships/slide" Target="slide27.xml"/></Relationships>
</file>

<file path=ppt/slides/_rels/slide45.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notesSlide" Target="../notesSlides/notesSlide10.xml"/><Relationship Id="rId1" Type="http://schemas.openxmlformats.org/officeDocument/2006/relationships/slideLayout" Target="../slideLayouts/slideLayout290.xml"/><Relationship Id="rId5" Type="http://schemas.openxmlformats.org/officeDocument/2006/relationships/slide" Target="slide11.xml"/><Relationship Id="rId4" Type="http://schemas.openxmlformats.org/officeDocument/2006/relationships/slide" Target="slide36.xml"/></Relationships>
</file>

<file path=ppt/slides/_rels/slide46.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slide" Target="slide38.xml"/><Relationship Id="rId1" Type="http://schemas.openxmlformats.org/officeDocument/2006/relationships/slideLayout" Target="../slideLayouts/slideLayout297.xml"/><Relationship Id="rId4" Type="http://schemas.openxmlformats.org/officeDocument/2006/relationships/slide" Target="slide36.xml"/></Relationships>
</file>

<file path=ppt/slides/_rels/slide47.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11.xml"/><Relationship Id="rId1" Type="http://schemas.openxmlformats.org/officeDocument/2006/relationships/slideLayout" Target="../slideLayouts/slideLayout290.xml"/><Relationship Id="rId4" Type="http://schemas.openxmlformats.org/officeDocument/2006/relationships/slide" Target="slide3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9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0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9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0.xml"/></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9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9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9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0.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97.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78053" y="2060848"/>
            <a:ext cx="8645316" cy="3046988"/>
          </a:xfrm>
          <a:prstGeom prst="rect">
            <a:avLst/>
          </a:prstGeom>
          <a:noFill/>
        </p:spPr>
        <p:txBody>
          <a:bodyPr wrap="none" rtlCol="0">
            <a:spAutoFit/>
          </a:bodyPr>
          <a:lstStyle/>
          <a:p>
            <a:pPr algn="ctr" defTabSz="457200"/>
            <a:r>
              <a:rPr lang="en-GB" sz="2400" b="1" dirty="0" smtClean="0">
                <a:solidFill>
                  <a:prstClr val="black"/>
                </a:solidFill>
                <a:latin typeface="Arial" panose="020B0604020202020204" pitchFamily="34" charset="0"/>
                <a:cs typeface="Arial" panose="020B0604020202020204" pitchFamily="34" charset="0"/>
              </a:rPr>
              <a:t>Safonau proffesiynol ar gyfer </a:t>
            </a:r>
            <a:r>
              <a:rPr lang="en-GB" sz="2400" b="1" dirty="0" err="1" smtClean="0">
                <a:solidFill>
                  <a:prstClr val="black"/>
                </a:solidFill>
                <a:latin typeface="Arial" panose="020B0604020202020204" pitchFamily="34" charset="0"/>
                <a:cs typeface="Arial" panose="020B0604020202020204" pitchFamily="34" charset="0"/>
              </a:rPr>
              <a:t>addysgu</a:t>
            </a:r>
            <a:r>
              <a:rPr lang="en-GB" sz="2400" b="1" dirty="0" smtClean="0">
                <a:solidFill>
                  <a:prstClr val="black"/>
                </a:solidFill>
                <a:latin typeface="Arial" panose="020B0604020202020204" pitchFamily="34" charset="0"/>
                <a:cs typeface="Arial" panose="020B0604020202020204" pitchFamily="34" charset="0"/>
              </a:rPr>
              <a:t> ac </a:t>
            </a:r>
            <a:r>
              <a:rPr lang="en-GB" sz="2400" b="1" dirty="0" err="1" smtClean="0">
                <a:solidFill>
                  <a:prstClr val="black"/>
                </a:solidFill>
                <a:latin typeface="Arial" panose="020B0604020202020204" pitchFamily="34" charset="0"/>
                <a:cs typeface="Arial" panose="020B0604020202020204" pitchFamily="34" charset="0"/>
              </a:rPr>
              <a:t>arweinyddiaeth</a:t>
            </a:r>
            <a:r>
              <a:rPr lang="en-GB" sz="2400" b="1" dirty="0" smtClean="0">
                <a:solidFill>
                  <a:prstClr val="black"/>
                </a:solidFill>
                <a:latin typeface="Arial" panose="020B0604020202020204" pitchFamily="34" charset="0"/>
                <a:cs typeface="Arial" panose="020B0604020202020204" pitchFamily="34" charset="0"/>
              </a:rPr>
              <a:t> </a:t>
            </a:r>
          </a:p>
          <a:p>
            <a:pPr algn="ctr" defTabSz="457200"/>
            <a:r>
              <a:rPr lang="en-GB" sz="2400" b="1" dirty="0" smtClean="0">
                <a:solidFill>
                  <a:prstClr val="black"/>
                </a:solidFill>
                <a:latin typeface="Arial" panose="020B0604020202020204" pitchFamily="34" charset="0"/>
                <a:cs typeface="Arial" panose="020B0604020202020204" pitchFamily="34" charset="0"/>
              </a:rPr>
              <a:t>a </a:t>
            </a:r>
          </a:p>
          <a:p>
            <a:pPr algn="ctr" defTabSz="457200"/>
            <a:r>
              <a:rPr lang="en-GB" sz="2400" b="1" dirty="0" smtClean="0">
                <a:solidFill>
                  <a:prstClr val="black"/>
                </a:solidFill>
                <a:latin typeface="Arial" panose="020B0604020202020204" pitchFamily="34" charset="0"/>
                <a:cs typeface="Arial" panose="020B0604020202020204" pitchFamily="34" charset="0"/>
              </a:rPr>
              <a:t>safonau </a:t>
            </a:r>
            <a:r>
              <a:rPr lang="en-GB" sz="2400" b="1" dirty="0" err="1" smtClean="0">
                <a:solidFill>
                  <a:prstClr val="black"/>
                </a:solidFill>
                <a:latin typeface="Arial" panose="020B0604020202020204" pitchFamily="34" charset="0"/>
                <a:cs typeface="Arial" panose="020B0604020202020204" pitchFamily="34" charset="0"/>
              </a:rPr>
              <a:t>drafft</a:t>
            </a:r>
            <a:r>
              <a:rPr lang="en-GB" sz="2400" b="1" dirty="0" smtClean="0">
                <a:solidFill>
                  <a:prstClr val="black"/>
                </a:solidFill>
                <a:latin typeface="Arial" panose="020B0604020202020204" pitchFamily="34" charset="0"/>
                <a:cs typeface="Arial" panose="020B0604020202020204" pitchFamily="34" charset="0"/>
              </a:rPr>
              <a:t> ar gyfer </a:t>
            </a:r>
            <a:r>
              <a:rPr lang="en-GB" sz="2400" b="1" dirty="0" err="1" smtClean="0">
                <a:solidFill>
                  <a:prstClr val="black"/>
                </a:solidFill>
                <a:latin typeface="Arial" panose="020B0604020202020204" pitchFamily="34" charset="0"/>
                <a:cs typeface="Arial" panose="020B0604020202020204" pitchFamily="34" charset="0"/>
              </a:rPr>
              <a:t>cynorthwyo</a:t>
            </a:r>
            <a:r>
              <a:rPr lang="en-GB" sz="2400" b="1" dirty="0" smtClean="0">
                <a:solidFill>
                  <a:prstClr val="black"/>
                </a:solidFill>
                <a:latin typeface="Arial" panose="020B0604020202020204" pitchFamily="34" charset="0"/>
                <a:cs typeface="Arial" panose="020B0604020202020204" pitchFamily="34" charset="0"/>
              </a:rPr>
              <a:t> </a:t>
            </a:r>
            <a:r>
              <a:rPr lang="en-GB" sz="2400" b="1" dirty="0" err="1" smtClean="0">
                <a:solidFill>
                  <a:prstClr val="black"/>
                </a:solidFill>
                <a:latin typeface="Arial" panose="020B0604020202020204" pitchFamily="34" charset="0"/>
                <a:cs typeface="Arial" panose="020B0604020202020204" pitchFamily="34" charset="0"/>
              </a:rPr>
              <a:t>addysgu</a:t>
            </a:r>
            <a:endParaRPr lang="en-GB" sz="2400" b="1" dirty="0" smtClean="0">
              <a:solidFill>
                <a:prstClr val="black"/>
              </a:solidFill>
              <a:latin typeface="Arial" panose="020B0604020202020204" pitchFamily="34" charset="0"/>
              <a:cs typeface="Arial" panose="020B0604020202020204" pitchFamily="34" charset="0"/>
            </a:endParaRPr>
          </a:p>
          <a:p>
            <a:pPr algn="ctr" defTabSz="457200"/>
            <a:endParaRPr lang="en-GB" sz="2400" b="1" dirty="0" smtClean="0">
              <a:solidFill>
                <a:prstClr val="black"/>
              </a:solidFill>
              <a:latin typeface="Arial" panose="020B0604020202020204" pitchFamily="34" charset="0"/>
              <a:cs typeface="Arial" panose="020B0604020202020204" pitchFamily="34" charset="0"/>
            </a:endParaRPr>
          </a:p>
          <a:p>
            <a:pPr algn="ctr" defTabSz="457200"/>
            <a:endParaRPr lang="en-GB" sz="2400" b="1" dirty="0">
              <a:solidFill>
                <a:prstClr val="black"/>
              </a:solidFill>
              <a:latin typeface="Arial" panose="020B0604020202020204" pitchFamily="34" charset="0"/>
              <a:cs typeface="Arial" panose="020B0604020202020204" pitchFamily="34" charset="0"/>
            </a:endParaRPr>
          </a:p>
          <a:p>
            <a:pPr algn="ctr" defTabSz="457200"/>
            <a:r>
              <a:rPr lang="en-GB" sz="2400" b="1" dirty="0" smtClean="0">
                <a:solidFill>
                  <a:prstClr val="black"/>
                </a:solidFill>
                <a:latin typeface="Arial" panose="020B0604020202020204" pitchFamily="34" charset="0"/>
                <a:cs typeface="Arial" panose="020B0604020202020204" pitchFamily="34" charset="0"/>
              </a:rPr>
              <a:t>Professional standards for teaching and leadership </a:t>
            </a:r>
          </a:p>
          <a:p>
            <a:pPr algn="ctr" defTabSz="457200"/>
            <a:r>
              <a:rPr lang="en-GB" sz="2400" b="1" dirty="0" smtClean="0">
                <a:solidFill>
                  <a:prstClr val="black"/>
                </a:solidFill>
                <a:latin typeface="Arial" panose="020B0604020202020204" pitchFamily="34" charset="0"/>
                <a:cs typeface="Arial" panose="020B0604020202020204" pitchFamily="34" charset="0"/>
              </a:rPr>
              <a:t>and </a:t>
            </a:r>
          </a:p>
          <a:p>
            <a:pPr algn="ctr" defTabSz="457200"/>
            <a:r>
              <a:rPr lang="en-GB" sz="2400" b="1" dirty="0" smtClean="0">
                <a:solidFill>
                  <a:prstClr val="black"/>
                </a:solidFill>
                <a:latin typeface="Arial" panose="020B0604020202020204" pitchFamily="34" charset="0"/>
                <a:cs typeface="Arial" panose="020B0604020202020204" pitchFamily="34" charset="0"/>
              </a:rPr>
              <a:t>draft standards for assisting teaching</a:t>
            </a:r>
            <a:endParaRPr lang="en-GB" sz="2400" b="1" dirty="0">
              <a:solidFill>
                <a:prstClr val="black"/>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5E1689CA-9909-284B-B2CC-404496F9F74A}" type="slidenum">
              <a:rPr lang="en-US" smtClean="0">
                <a:solidFill>
                  <a:prstClr val="black">
                    <a:tint val="75000"/>
                  </a:prstClr>
                </a:solidFill>
              </a:rPr>
              <a:pPr/>
              <a:t>1</a:t>
            </a:fld>
            <a:endParaRPr lang="en-US">
              <a:solidFill>
                <a:prstClr val="black">
                  <a:tint val="75000"/>
                </a:prstClr>
              </a:solidFill>
            </a:endParaRPr>
          </a:p>
        </p:txBody>
      </p:sp>
    </p:spTree>
    <p:extLst>
      <p:ext uri="{BB962C8B-B14F-4D97-AF65-F5344CB8AC3E}">
        <p14:creationId xmlns:p14="http://schemas.microsoft.com/office/powerpoint/2010/main" val="25677843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1331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0817"/>
          <a:stretch/>
        </p:blipFill>
        <p:spPr bwMode="auto">
          <a:xfrm>
            <a:off x="3327" y="0"/>
            <a:ext cx="9144000" cy="6840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a:extLst>
              <a:ext uri="{FF2B5EF4-FFF2-40B4-BE49-F238E27FC236}">
                <a16:creationId xmlns="" xmlns:a16="http://schemas.microsoft.com/office/drawing/2014/main" id="{BF7FD7FF-06D1-4B0C-88A2-3F42F042C6DC}"/>
              </a:ext>
            </a:extLst>
          </p:cNvPr>
          <p:cNvPicPr>
            <a:picLocks noChangeAspect="1"/>
          </p:cNvPicPr>
          <p:nvPr/>
        </p:nvPicPr>
        <p:blipFill rotWithShape="1">
          <a:blip r:embed="rId3"/>
          <a:srcRect b="10208"/>
          <a:stretch/>
        </p:blipFill>
        <p:spPr>
          <a:xfrm>
            <a:off x="3647729" y="1041663"/>
            <a:ext cx="7693819" cy="4565508"/>
          </a:xfrm>
          <a:prstGeom prst="rect">
            <a:avLst/>
          </a:prstGeom>
          <a:ln w="76200">
            <a:solidFill>
              <a:srgbClr val="FF0000"/>
            </a:solidFill>
          </a:ln>
        </p:spPr>
      </p:pic>
      <p:sp>
        <p:nvSpPr>
          <p:cNvPr id="5" name="Slide Number Placeholder 4"/>
          <p:cNvSpPr>
            <a:spLocks noGrp="1"/>
          </p:cNvSpPr>
          <p:nvPr>
            <p:ph type="sldNum" sz="quarter" idx="12"/>
          </p:nvPr>
        </p:nvSpPr>
        <p:spPr/>
        <p:txBody>
          <a:bodyPr/>
          <a:lstStyle/>
          <a:p>
            <a:fld id="{C4009609-DC48-4DDF-96FA-41A39884BE33}" type="slidenum">
              <a:rPr lang="en-GB" smtClean="0"/>
              <a:pPr/>
              <a:t>10</a:t>
            </a:fld>
            <a:endParaRPr lang="en-GB"/>
          </a:p>
        </p:txBody>
      </p:sp>
    </p:spTree>
    <p:extLst>
      <p:ext uri="{BB962C8B-B14F-4D97-AF65-F5344CB8AC3E}">
        <p14:creationId xmlns:p14="http://schemas.microsoft.com/office/powerpoint/2010/main" val="19542435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C4009609-DC48-4DDF-96FA-41A39884BE33}" type="slidenum">
              <a:rPr lang="en-GB" smtClean="0"/>
              <a:pPr/>
              <a:t>11</a:t>
            </a:fld>
            <a:endParaRPr lang="en-GB"/>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5388" y="0"/>
            <a:ext cx="9801225" cy="677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41460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7618" name="Rectangle 2"/>
          <p:cNvSpPr>
            <a:spLocks noGrp="1" noChangeArrowheads="1"/>
          </p:cNvSpPr>
          <p:nvPr>
            <p:ph type="title" idx="4294967295"/>
          </p:nvPr>
        </p:nvSpPr>
        <p:spPr>
          <a:xfrm>
            <a:off x="3575720" y="260648"/>
            <a:ext cx="4251557" cy="448649"/>
          </a:xfrm>
          <a:ln w="57150">
            <a:solidFill>
              <a:schemeClr val="bg2">
                <a:lumMod val="50000"/>
              </a:schemeClr>
            </a:solidFill>
          </a:ln>
        </p:spPr>
        <p:txBody>
          <a:bodyPr/>
          <a:lstStyle/>
          <a:p>
            <a:pPr eaLnBrk="1" hangingPunct="1"/>
            <a:r>
              <a:rPr lang="en-GB" dirty="0" smtClean="0">
                <a:solidFill>
                  <a:srgbClr val="000000"/>
                </a:solidFill>
              </a:rPr>
              <a:t>    </a:t>
            </a:r>
            <a:r>
              <a:rPr lang="en-GB" b="1" dirty="0" smtClean="0">
                <a:solidFill>
                  <a:srgbClr val="000000"/>
                </a:solidFill>
              </a:rPr>
              <a:t>Professional standards</a:t>
            </a:r>
            <a:r>
              <a:rPr lang="en-GB" dirty="0">
                <a:solidFill>
                  <a:srgbClr val="000000"/>
                </a:solidFill>
              </a:rPr>
              <a:t/>
            </a:r>
            <a:br>
              <a:rPr lang="en-GB" dirty="0">
                <a:solidFill>
                  <a:srgbClr val="000000"/>
                </a:solidFill>
              </a:rPr>
            </a:br>
            <a:endParaRPr lang="en-GB" dirty="0">
              <a:solidFill>
                <a:srgbClr val="000000"/>
              </a:solidFill>
            </a:endParaRPr>
          </a:p>
        </p:txBody>
      </p:sp>
      <p:sp>
        <p:nvSpPr>
          <p:cNvPr id="367619" name="Rectangle 3"/>
          <p:cNvSpPr>
            <a:spLocks noGrp="1" noChangeArrowheads="1"/>
          </p:cNvSpPr>
          <p:nvPr>
            <p:ph type="body" idx="4294967295"/>
          </p:nvPr>
        </p:nvSpPr>
        <p:spPr>
          <a:xfrm>
            <a:off x="551384" y="836712"/>
            <a:ext cx="10116617" cy="7182085"/>
          </a:xfrm>
        </p:spPr>
        <p:txBody>
          <a:bodyPr/>
          <a:lstStyle/>
          <a:p>
            <a:pPr eaLnBrk="1" hangingPunct="1">
              <a:buFont typeface="Wingdings" panose="05000000000000000000" pitchFamily="2" charset="2"/>
              <a:buChar char="q"/>
              <a:defRPr/>
            </a:pPr>
            <a:r>
              <a:rPr lang="en-GB" sz="2000" b="1" dirty="0" smtClean="0">
                <a:solidFill>
                  <a:srgbClr val="000000"/>
                </a:solidFill>
              </a:rPr>
              <a:t>The </a:t>
            </a:r>
            <a:r>
              <a:rPr lang="en-GB" sz="2000" b="1" dirty="0">
                <a:solidFill>
                  <a:srgbClr val="000000"/>
                </a:solidFill>
              </a:rPr>
              <a:t>context or the new professional standards…why do we need them?</a:t>
            </a:r>
          </a:p>
          <a:p>
            <a:pPr eaLnBrk="1" hangingPunct="1">
              <a:buFont typeface="Wingdings" panose="05000000000000000000" pitchFamily="2" charset="2"/>
              <a:buChar char="q"/>
              <a:defRPr/>
            </a:pPr>
            <a:endParaRPr lang="en-GB" sz="2000" b="1" dirty="0">
              <a:solidFill>
                <a:srgbClr val="000000"/>
              </a:solidFill>
            </a:endParaRPr>
          </a:p>
          <a:p>
            <a:pPr eaLnBrk="1" hangingPunct="1">
              <a:buFont typeface="Wingdings" panose="05000000000000000000" pitchFamily="2" charset="2"/>
              <a:buChar char="q"/>
              <a:defRPr/>
            </a:pPr>
            <a:r>
              <a:rPr lang="en-GB" sz="2000" b="1" dirty="0">
                <a:solidFill>
                  <a:srgbClr val="000000"/>
                </a:solidFill>
              </a:rPr>
              <a:t>The architecture of the new professional standards</a:t>
            </a:r>
          </a:p>
          <a:p>
            <a:pPr eaLnBrk="1" hangingPunct="1">
              <a:buFont typeface="Wingdings" panose="05000000000000000000" pitchFamily="2" charset="2"/>
              <a:buChar char="q"/>
              <a:defRPr/>
            </a:pPr>
            <a:endParaRPr lang="en-GB" sz="2000" b="1" dirty="0">
              <a:solidFill>
                <a:srgbClr val="000000"/>
              </a:solidFill>
            </a:endParaRPr>
          </a:p>
          <a:p>
            <a:pPr eaLnBrk="1" hangingPunct="1">
              <a:buFont typeface="Wingdings" panose="05000000000000000000" pitchFamily="2" charset="2"/>
              <a:buChar char="q"/>
              <a:defRPr/>
            </a:pPr>
            <a:r>
              <a:rPr lang="en-GB" sz="2000" b="1" dirty="0">
                <a:solidFill>
                  <a:srgbClr val="000000"/>
                </a:solidFill>
              </a:rPr>
              <a:t> Values and dispositions and 5 standards</a:t>
            </a:r>
          </a:p>
          <a:p>
            <a:pPr eaLnBrk="1" hangingPunct="1">
              <a:buFont typeface="Wingdings" panose="05000000000000000000" pitchFamily="2" charset="2"/>
              <a:buChar char="q"/>
              <a:defRPr/>
            </a:pPr>
            <a:endParaRPr lang="en-GB" sz="2000" b="1" dirty="0">
              <a:solidFill>
                <a:schemeClr val="bg2">
                  <a:lumMod val="50000"/>
                </a:schemeClr>
              </a:solidFill>
            </a:endParaRPr>
          </a:p>
          <a:p>
            <a:pPr eaLnBrk="1" hangingPunct="1">
              <a:buFont typeface="Wingdings" panose="05000000000000000000" pitchFamily="2" charset="2"/>
              <a:buChar char="q"/>
              <a:defRPr/>
            </a:pPr>
            <a:r>
              <a:rPr lang="en-GB" sz="2000" b="1" dirty="0">
                <a:solidFill>
                  <a:schemeClr val="bg2">
                    <a:lumMod val="50000"/>
                  </a:schemeClr>
                </a:solidFill>
              </a:rPr>
              <a:t> </a:t>
            </a:r>
            <a:r>
              <a:rPr lang="en-GB" sz="2000" b="1" dirty="0">
                <a:solidFill>
                  <a:srgbClr val="58B931"/>
                </a:solidFill>
              </a:rPr>
              <a:t>Using the standards with teachers</a:t>
            </a:r>
          </a:p>
          <a:p>
            <a:pPr eaLnBrk="1" hangingPunct="1">
              <a:buFont typeface="Wingdings" panose="05000000000000000000" pitchFamily="2" charset="2"/>
              <a:buChar char="q"/>
              <a:defRPr/>
            </a:pPr>
            <a:endParaRPr lang="en-GB" sz="2000" b="1" dirty="0">
              <a:solidFill>
                <a:schemeClr val="bg2">
                  <a:lumMod val="50000"/>
                </a:schemeClr>
              </a:solidFill>
            </a:endParaRPr>
          </a:p>
          <a:p>
            <a:pPr eaLnBrk="1" hangingPunct="1">
              <a:buFont typeface="Wingdings" panose="05000000000000000000" pitchFamily="2" charset="2"/>
              <a:buChar char="q"/>
              <a:defRPr/>
            </a:pPr>
            <a:r>
              <a:rPr lang="en-GB" sz="2000" b="1" dirty="0">
                <a:solidFill>
                  <a:schemeClr val="bg2">
                    <a:lumMod val="50000"/>
                  </a:schemeClr>
                </a:solidFill>
              </a:rPr>
              <a:t> A glimpse at some descriptors for </a:t>
            </a:r>
            <a:r>
              <a:rPr lang="en-GB" sz="2000" b="1" dirty="0" smtClean="0">
                <a:solidFill>
                  <a:schemeClr val="bg2">
                    <a:lumMod val="50000"/>
                  </a:schemeClr>
                </a:solidFill>
              </a:rPr>
              <a:t>leadership </a:t>
            </a:r>
            <a:r>
              <a:rPr lang="en-GB" sz="2000" b="1" dirty="0">
                <a:solidFill>
                  <a:schemeClr val="bg2">
                    <a:lumMod val="50000"/>
                  </a:schemeClr>
                </a:solidFill>
              </a:rPr>
              <a:t>and reviewing</a:t>
            </a:r>
          </a:p>
          <a:p>
            <a:pPr eaLnBrk="1" hangingPunct="1">
              <a:buFont typeface="Wingdings" panose="05000000000000000000" pitchFamily="2" charset="2"/>
              <a:buChar char="q"/>
              <a:defRPr/>
            </a:pPr>
            <a:endParaRPr lang="en-GB" sz="2000" b="1" dirty="0">
              <a:solidFill>
                <a:schemeClr val="bg2">
                  <a:lumMod val="50000"/>
                </a:schemeClr>
              </a:solidFill>
            </a:endParaRPr>
          </a:p>
          <a:p>
            <a:pPr eaLnBrk="1" hangingPunct="1">
              <a:buFont typeface="Wingdings" panose="05000000000000000000" pitchFamily="2" charset="2"/>
              <a:buChar char="q"/>
              <a:defRPr/>
            </a:pPr>
            <a:r>
              <a:rPr lang="en-GB" sz="2000" b="1" dirty="0">
                <a:solidFill>
                  <a:schemeClr val="bg2">
                    <a:lumMod val="50000"/>
                  </a:schemeClr>
                </a:solidFill>
              </a:rPr>
              <a:t> The developing scene for TAs and HLTAs</a:t>
            </a:r>
          </a:p>
          <a:p>
            <a:pPr eaLnBrk="1" hangingPunct="1">
              <a:buFont typeface="Wingdings" panose="05000000000000000000" pitchFamily="2" charset="2"/>
              <a:buChar char="q"/>
              <a:defRPr/>
            </a:pPr>
            <a:endParaRPr lang="en-GB" sz="2000" b="1" dirty="0">
              <a:solidFill>
                <a:schemeClr val="bg2">
                  <a:lumMod val="50000"/>
                </a:schemeClr>
              </a:solidFill>
            </a:endParaRPr>
          </a:p>
          <a:p>
            <a:pPr eaLnBrk="1" hangingPunct="1">
              <a:buFont typeface="Wingdings" panose="05000000000000000000" pitchFamily="2" charset="2"/>
              <a:buChar char="q"/>
              <a:defRPr/>
            </a:pPr>
            <a:r>
              <a:rPr lang="en-GB" sz="2000" b="1" dirty="0">
                <a:solidFill>
                  <a:schemeClr val="bg2">
                    <a:lumMod val="50000"/>
                  </a:schemeClr>
                </a:solidFill>
              </a:rPr>
              <a:t> Where the standards fit with other aspects of performance management</a:t>
            </a:r>
          </a:p>
          <a:p>
            <a:pPr eaLnBrk="1" hangingPunct="1">
              <a:buFont typeface="Wingdings" panose="05000000000000000000" pitchFamily="2" charset="2"/>
              <a:buChar char="q"/>
              <a:defRPr/>
            </a:pPr>
            <a:endParaRPr lang="en-GB" sz="2000" b="1" dirty="0">
              <a:solidFill>
                <a:schemeClr val="bg2">
                  <a:lumMod val="50000"/>
                </a:schemeClr>
              </a:solidFill>
            </a:endParaRPr>
          </a:p>
          <a:p>
            <a:pPr eaLnBrk="1" hangingPunct="1">
              <a:buFont typeface="Wingdings" panose="05000000000000000000" pitchFamily="2" charset="2"/>
              <a:buChar char="q"/>
              <a:defRPr/>
            </a:pPr>
            <a:r>
              <a:rPr lang="en-GB" sz="2000" b="1" dirty="0">
                <a:solidFill>
                  <a:schemeClr val="bg2">
                    <a:lumMod val="50000"/>
                  </a:schemeClr>
                </a:solidFill>
              </a:rPr>
              <a:t> What next…and questions</a:t>
            </a:r>
            <a:endParaRPr lang="en-GB" sz="2000" dirty="0">
              <a:solidFill>
                <a:schemeClr val="bg2">
                  <a:lumMod val="50000"/>
                </a:schemeClr>
              </a:solidFill>
            </a:endParaRPr>
          </a:p>
          <a:p>
            <a:pPr marL="0" indent="0" eaLnBrk="1" hangingPunct="1">
              <a:buNone/>
              <a:defRPr/>
            </a:pPr>
            <a:endParaRPr lang="en-GB" sz="2000" dirty="0">
              <a:solidFill>
                <a:schemeClr val="bg2">
                  <a:lumMod val="50000"/>
                </a:schemeClr>
              </a:solidFill>
            </a:endParaRPr>
          </a:p>
          <a:p>
            <a:pPr eaLnBrk="1" hangingPunct="1">
              <a:buFont typeface="Wingdings" pitchFamily="2" charset="2"/>
              <a:buChar char="Ø"/>
              <a:defRPr/>
            </a:pPr>
            <a:endParaRPr lang="en-GB" sz="2000" dirty="0">
              <a:solidFill>
                <a:schemeClr val="bg2">
                  <a:lumMod val="50000"/>
                </a:schemeClr>
              </a:solidFill>
            </a:endParaRPr>
          </a:p>
          <a:p>
            <a:pPr eaLnBrk="1" hangingPunct="1">
              <a:buFont typeface="Wingdings" pitchFamily="2" charset="2"/>
              <a:buChar char="Ø"/>
              <a:defRPr/>
            </a:pPr>
            <a:endParaRPr lang="en-GB" sz="2000" dirty="0">
              <a:solidFill>
                <a:schemeClr val="bg2"/>
              </a:solidFill>
            </a:endParaRPr>
          </a:p>
          <a:p>
            <a:pPr eaLnBrk="1" hangingPunct="1">
              <a:buFont typeface="Wingdings" pitchFamily="2" charset="2"/>
              <a:buChar char="Ø"/>
              <a:defRPr/>
            </a:pPr>
            <a:endParaRPr lang="en-GB" sz="2000" dirty="0">
              <a:solidFill>
                <a:schemeClr val="bg2"/>
              </a:solidFill>
            </a:endParaRPr>
          </a:p>
          <a:p>
            <a:pPr eaLnBrk="1" hangingPunct="1">
              <a:buFont typeface="Wingdings" pitchFamily="2" charset="2"/>
              <a:buChar char="Ø"/>
              <a:defRPr/>
            </a:pPr>
            <a:endParaRPr lang="en-GB" sz="2000" dirty="0"/>
          </a:p>
          <a:p>
            <a:pPr eaLnBrk="1" hangingPunct="1">
              <a:buFont typeface="Wingdings" pitchFamily="2" charset="2"/>
              <a:buChar char="Ø"/>
              <a:defRPr/>
            </a:pPr>
            <a:endParaRPr lang="en-GB" sz="2000" dirty="0"/>
          </a:p>
          <a:p>
            <a:pPr eaLnBrk="1" hangingPunct="1">
              <a:buFont typeface="Wingdings" pitchFamily="2" charset="2"/>
              <a:buChar char="Ø"/>
              <a:defRPr/>
            </a:pPr>
            <a:endParaRPr lang="en-GB" sz="2000" dirty="0"/>
          </a:p>
          <a:p>
            <a:pPr marL="0" indent="0" eaLnBrk="1" hangingPunct="1">
              <a:buNone/>
              <a:defRPr/>
            </a:pPr>
            <a:r>
              <a:rPr lang="en-GB" sz="2000" dirty="0"/>
              <a:t> </a:t>
            </a:r>
          </a:p>
          <a:p>
            <a:pPr eaLnBrk="1" hangingPunct="1">
              <a:buFont typeface="Wingdings" pitchFamily="2" charset="2"/>
              <a:buChar char="Ø"/>
              <a:defRPr/>
            </a:pPr>
            <a:endParaRPr lang="en-GB" sz="2000" dirty="0"/>
          </a:p>
          <a:p>
            <a:pPr eaLnBrk="1" hangingPunct="1">
              <a:buFont typeface="Wingdings" pitchFamily="2" charset="2"/>
              <a:buNone/>
              <a:defRPr/>
            </a:pPr>
            <a:endParaRPr lang="en-GB" sz="2000" dirty="0"/>
          </a:p>
          <a:p>
            <a:pPr eaLnBrk="1" hangingPunct="1">
              <a:buFont typeface="Wingdings" pitchFamily="2" charset="2"/>
              <a:buChar char="Ø"/>
              <a:defRPr/>
            </a:pPr>
            <a:endParaRPr lang="en-GB" sz="2000" dirty="0"/>
          </a:p>
          <a:p>
            <a:pPr eaLnBrk="1" hangingPunct="1">
              <a:buFont typeface="Wingdings" pitchFamily="2" charset="2"/>
              <a:buChar char="Ø"/>
              <a:defRPr/>
            </a:pPr>
            <a:endParaRPr lang="en-GB" sz="2000" dirty="0"/>
          </a:p>
          <a:p>
            <a:pPr eaLnBrk="1" hangingPunct="1">
              <a:buFont typeface="Wingdings" pitchFamily="2" charset="2"/>
              <a:buChar char="Ø"/>
              <a:defRPr/>
            </a:pPr>
            <a:endParaRPr lang="en-GB" sz="2000" dirty="0"/>
          </a:p>
          <a:p>
            <a:pPr eaLnBrk="1" hangingPunct="1">
              <a:buFont typeface="Wingdings" pitchFamily="2" charset="2"/>
              <a:buChar char="Ø"/>
              <a:defRPr/>
            </a:pPr>
            <a:endParaRPr lang="en-GB" sz="2000" dirty="0"/>
          </a:p>
          <a:p>
            <a:pPr eaLnBrk="1" hangingPunct="1">
              <a:buFont typeface="Wingdings" pitchFamily="2" charset="2"/>
              <a:buChar char="Ø"/>
              <a:defRPr/>
            </a:pPr>
            <a:endParaRPr lang="en-GB" sz="2000" dirty="0"/>
          </a:p>
          <a:p>
            <a:pPr eaLnBrk="1" hangingPunct="1">
              <a:buFont typeface="Wingdings" pitchFamily="2" charset="2"/>
              <a:buChar char="Ø"/>
              <a:defRPr/>
            </a:pPr>
            <a:endParaRPr lang="en-GB" sz="2000" dirty="0"/>
          </a:p>
        </p:txBody>
      </p:sp>
    </p:spTree>
    <p:extLst>
      <p:ext uri="{BB962C8B-B14F-4D97-AF65-F5344CB8AC3E}">
        <p14:creationId xmlns:p14="http://schemas.microsoft.com/office/powerpoint/2010/main" val="591537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676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761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761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7619">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7619">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7619">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7619">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7619">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C4009609-DC48-4DDF-96FA-41A39884BE33}" type="slidenum">
              <a:rPr lang="en-GB" smtClean="0"/>
              <a:pPr/>
              <a:t>13</a:t>
            </a:fld>
            <a:endParaRPr lang="en-GB"/>
          </a:p>
        </p:txBody>
      </p:sp>
    </p:spTree>
    <p:extLst>
      <p:ext uri="{BB962C8B-B14F-4D97-AF65-F5344CB8AC3E}">
        <p14:creationId xmlns:p14="http://schemas.microsoft.com/office/powerpoint/2010/main" val="30607888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a:extLst>
              <a:ext uri="{FF2B5EF4-FFF2-40B4-BE49-F238E27FC236}">
                <a16:creationId xmlns="" xmlns:a16="http://schemas.microsoft.com/office/drawing/2014/main" id="{D8BC8F53-2AB6-4D08-9D67-B4726ED40264}"/>
              </a:ext>
            </a:extLst>
          </p:cNvPr>
          <p:cNvPicPr>
            <a:picLocks noChangeAspect="1"/>
          </p:cNvPicPr>
          <p:nvPr/>
        </p:nvPicPr>
        <p:blipFill>
          <a:blip r:embed="rId3"/>
          <a:stretch>
            <a:fillRect/>
          </a:stretch>
        </p:blipFill>
        <p:spPr>
          <a:xfrm>
            <a:off x="0" y="2205062"/>
            <a:ext cx="12192000" cy="2447883"/>
          </a:xfrm>
          <a:prstGeom prst="rect">
            <a:avLst/>
          </a:prstGeom>
        </p:spPr>
      </p:pic>
      <p:sp>
        <p:nvSpPr>
          <p:cNvPr id="3" name="Slide Number Placeholder 2"/>
          <p:cNvSpPr>
            <a:spLocks noGrp="1"/>
          </p:cNvSpPr>
          <p:nvPr>
            <p:ph type="sldNum" sz="quarter" idx="12"/>
          </p:nvPr>
        </p:nvSpPr>
        <p:spPr/>
        <p:txBody>
          <a:bodyPr/>
          <a:lstStyle/>
          <a:p>
            <a:fld id="{C4009609-DC48-4DDF-96FA-41A39884BE33}" type="slidenum">
              <a:rPr lang="en-GB" smtClean="0"/>
              <a:pPr/>
              <a:t>14</a:t>
            </a:fld>
            <a:endParaRPr lang="en-GB"/>
          </a:p>
        </p:txBody>
      </p:sp>
    </p:spTree>
    <p:extLst>
      <p:ext uri="{BB962C8B-B14F-4D97-AF65-F5344CB8AC3E}">
        <p14:creationId xmlns:p14="http://schemas.microsoft.com/office/powerpoint/2010/main" val="19164685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9496" y="116632"/>
            <a:ext cx="9144000" cy="6641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C4009609-DC48-4DDF-96FA-41A39884BE33}" type="slidenum">
              <a:rPr lang="en-GB" smtClean="0"/>
              <a:pPr/>
              <a:t>15</a:t>
            </a:fld>
            <a:endParaRPr lang="en-GB"/>
          </a:p>
        </p:txBody>
      </p:sp>
    </p:spTree>
    <p:extLst>
      <p:ext uri="{BB962C8B-B14F-4D97-AF65-F5344CB8AC3E}">
        <p14:creationId xmlns:p14="http://schemas.microsoft.com/office/powerpoint/2010/main" val="38124805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a:extLst>
              <a:ext uri="{FF2B5EF4-FFF2-40B4-BE49-F238E27FC236}">
                <a16:creationId xmlns="" xmlns:a16="http://schemas.microsoft.com/office/drawing/2014/main" id="{6BC13C4E-27AA-4224-9379-70A6D0F6381E}"/>
              </a:ext>
            </a:extLst>
          </p:cNvPr>
          <p:cNvPicPr>
            <a:picLocks noChangeAspect="1"/>
          </p:cNvPicPr>
          <p:nvPr/>
        </p:nvPicPr>
        <p:blipFill>
          <a:blip r:embed="rId3"/>
          <a:stretch>
            <a:fillRect/>
          </a:stretch>
        </p:blipFill>
        <p:spPr>
          <a:xfrm>
            <a:off x="-1" y="2492896"/>
            <a:ext cx="12304137" cy="2448272"/>
          </a:xfrm>
          <a:prstGeom prst="rect">
            <a:avLst/>
          </a:prstGeom>
        </p:spPr>
      </p:pic>
      <p:sp>
        <p:nvSpPr>
          <p:cNvPr id="3" name="Slide Number Placeholder 2"/>
          <p:cNvSpPr>
            <a:spLocks noGrp="1"/>
          </p:cNvSpPr>
          <p:nvPr>
            <p:ph type="sldNum" sz="quarter" idx="12"/>
          </p:nvPr>
        </p:nvSpPr>
        <p:spPr/>
        <p:txBody>
          <a:bodyPr/>
          <a:lstStyle/>
          <a:p>
            <a:fld id="{C4009609-DC48-4DDF-96FA-41A39884BE33}" type="slidenum">
              <a:rPr lang="en-GB" smtClean="0"/>
              <a:pPr/>
              <a:t>16</a:t>
            </a:fld>
            <a:endParaRPr lang="en-GB"/>
          </a:p>
        </p:txBody>
      </p:sp>
    </p:spTree>
    <p:extLst>
      <p:ext uri="{BB962C8B-B14F-4D97-AF65-F5344CB8AC3E}">
        <p14:creationId xmlns:p14="http://schemas.microsoft.com/office/powerpoint/2010/main" val="9815183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a:extLst>
              <a:ext uri="{FF2B5EF4-FFF2-40B4-BE49-F238E27FC236}">
                <a16:creationId xmlns="" xmlns:a16="http://schemas.microsoft.com/office/drawing/2014/main" id="{D53EC92B-BE72-41B0-87FA-65BE4D7DE139}"/>
              </a:ext>
            </a:extLst>
          </p:cNvPr>
          <p:cNvPicPr>
            <a:picLocks noChangeAspect="1"/>
          </p:cNvPicPr>
          <p:nvPr/>
        </p:nvPicPr>
        <p:blipFill>
          <a:blip r:embed="rId3"/>
          <a:stretch>
            <a:fillRect/>
          </a:stretch>
        </p:blipFill>
        <p:spPr>
          <a:xfrm rot="300000">
            <a:off x="8832305" y="2780934"/>
            <a:ext cx="1969179" cy="1975275"/>
          </a:xfrm>
          <a:prstGeom prst="rect">
            <a:avLst/>
          </a:prstGeom>
        </p:spPr>
      </p:pic>
      <p:sp>
        <p:nvSpPr>
          <p:cNvPr id="2" name="Slide Number Placeholder 1"/>
          <p:cNvSpPr>
            <a:spLocks noGrp="1"/>
          </p:cNvSpPr>
          <p:nvPr>
            <p:ph type="sldNum" sz="quarter" idx="12"/>
          </p:nvPr>
        </p:nvSpPr>
        <p:spPr/>
        <p:txBody>
          <a:bodyPr/>
          <a:lstStyle/>
          <a:p>
            <a:fld id="{C4009609-DC48-4DDF-96FA-41A39884BE33}" type="slidenum">
              <a:rPr lang="en-GB" smtClean="0"/>
              <a:pPr/>
              <a:t>17</a:t>
            </a:fld>
            <a:endParaRPr lang="en-GB"/>
          </a:p>
        </p:txBody>
      </p:sp>
    </p:spTree>
    <p:extLst>
      <p:ext uri="{BB962C8B-B14F-4D97-AF65-F5344CB8AC3E}">
        <p14:creationId xmlns:p14="http://schemas.microsoft.com/office/powerpoint/2010/main" val="24516229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C4009609-DC48-4DDF-96FA-41A39884BE33}" type="slidenum">
              <a:rPr lang="en-GB" smtClean="0"/>
              <a:pPr/>
              <a:t>18</a:t>
            </a:fld>
            <a:endParaRPr lang="en-GB"/>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3475" y="1"/>
            <a:ext cx="9925050" cy="6815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33893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9" name="Rectangle 3"/>
          <p:cNvSpPr>
            <a:spLocks noGrp="1" noChangeArrowheads="1"/>
          </p:cNvSpPr>
          <p:nvPr>
            <p:ph type="body" idx="4294967295"/>
          </p:nvPr>
        </p:nvSpPr>
        <p:spPr>
          <a:xfrm>
            <a:off x="191344" y="404668"/>
            <a:ext cx="11809312" cy="7344817"/>
          </a:xfrm>
        </p:spPr>
        <p:txBody>
          <a:bodyPr/>
          <a:lstStyle/>
          <a:p>
            <a:pPr marL="0" indent="0" eaLnBrk="1" hangingPunct="1">
              <a:buNone/>
              <a:defRPr/>
            </a:pPr>
            <a:endParaRPr lang="en-GB" sz="2400" dirty="0">
              <a:solidFill>
                <a:srgbClr val="00B050"/>
              </a:solidFill>
            </a:endParaRPr>
          </a:p>
          <a:p>
            <a:pPr>
              <a:buFont typeface="Wingdings" panose="05000000000000000000" pitchFamily="2" charset="2"/>
              <a:buChar char="q"/>
              <a:defRPr/>
            </a:pPr>
            <a:r>
              <a:rPr lang="en-GB" sz="2400" b="1" dirty="0"/>
              <a:t>encourage each individual to document success </a:t>
            </a:r>
            <a:r>
              <a:rPr lang="en-GB" sz="2400" b="1" dirty="0" smtClean="0"/>
              <a:t>(professional learning passport</a:t>
            </a:r>
            <a:r>
              <a:rPr lang="en-GB" sz="2400" b="1" dirty="0"/>
              <a:t>)</a:t>
            </a:r>
          </a:p>
          <a:p>
            <a:pPr eaLnBrk="1" hangingPunct="1">
              <a:buFont typeface="Wingdings" panose="05000000000000000000" pitchFamily="2" charset="2"/>
              <a:buChar char="q"/>
              <a:defRPr/>
            </a:pPr>
            <a:r>
              <a:rPr lang="en-GB" sz="2400" b="1" dirty="0"/>
              <a:t> analyse successes with them</a:t>
            </a:r>
          </a:p>
          <a:p>
            <a:pPr eaLnBrk="1" hangingPunct="1">
              <a:buFont typeface="Wingdings" panose="05000000000000000000" pitchFamily="2" charset="2"/>
              <a:buChar char="q"/>
              <a:defRPr/>
            </a:pPr>
            <a:r>
              <a:rPr lang="en-GB" sz="2400" b="1" dirty="0"/>
              <a:t> over the course of a year, </a:t>
            </a:r>
            <a:r>
              <a:rPr lang="en-GB" sz="2400" b="1" dirty="0" smtClean="0"/>
              <a:t>record examples </a:t>
            </a:r>
            <a:r>
              <a:rPr lang="en-GB" sz="2400" b="1" dirty="0"/>
              <a:t>of things like…</a:t>
            </a:r>
          </a:p>
          <a:p>
            <a:pPr eaLnBrk="1" hangingPunct="1">
              <a:buFont typeface="Wingdings" pitchFamily="2" charset="2"/>
              <a:buChar char="Ø"/>
              <a:defRPr/>
            </a:pPr>
            <a:endParaRPr lang="en-GB" sz="2400" dirty="0">
              <a:solidFill>
                <a:srgbClr val="58B931"/>
              </a:solidFill>
            </a:endParaRPr>
          </a:p>
          <a:p>
            <a:pPr eaLnBrk="1" hangingPunct="1">
              <a:buFont typeface="Wingdings" pitchFamily="2" charset="2"/>
              <a:buNone/>
              <a:defRPr/>
            </a:pPr>
            <a:endParaRPr lang="en-GB" dirty="0"/>
          </a:p>
          <a:p>
            <a:pPr eaLnBrk="1" hangingPunct="1">
              <a:buFont typeface="Wingdings" pitchFamily="2" charset="2"/>
              <a:buChar char="Ø"/>
              <a:defRPr/>
            </a:pPr>
            <a:endParaRPr lang="en-GB" dirty="0"/>
          </a:p>
          <a:p>
            <a:pPr eaLnBrk="1" hangingPunct="1">
              <a:buFont typeface="Wingdings" pitchFamily="2" charset="2"/>
              <a:buChar char="Ø"/>
              <a:defRPr/>
            </a:pPr>
            <a:endParaRPr lang="en-GB" dirty="0"/>
          </a:p>
          <a:p>
            <a:pPr eaLnBrk="1" hangingPunct="1">
              <a:buFont typeface="Wingdings" pitchFamily="2" charset="2"/>
              <a:buChar char="Ø"/>
              <a:defRPr/>
            </a:pPr>
            <a:endParaRPr lang="en-GB" dirty="0"/>
          </a:p>
          <a:p>
            <a:pPr eaLnBrk="1" hangingPunct="1">
              <a:buFont typeface="Wingdings" pitchFamily="2" charset="2"/>
              <a:buChar char="Ø"/>
              <a:defRPr/>
            </a:pPr>
            <a:endParaRPr lang="en-GB" dirty="0"/>
          </a:p>
          <a:p>
            <a:pPr eaLnBrk="1" hangingPunct="1">
              <a:buFont typeface="Wingdings" pitchFamily="2" charset="2"/>
              <a:buChar char="Ø"/>
              <a:defRPr/>
            </a:pPr>
            <a:endParaRPr lang="en-GB" sz="4000" dirty="0"/>
          </a:p>
          <a:p>
            <a:pPr eaLnBrk="1" hangingPunct="1">
              <a:buFont typeface="Wingdings" pitchFamily="2" charset="2"/>
              <a:buChar char="Ø"/>
              <a:defRPr/>
            </a:pPr>
            <a:endParaRPr lang="en-GB" sz="4000" dirty="0"/>
          </a:p>
        </p:txBody>
      </p:sp>
      <p:sp>
        <p:nvSpPr>
          <p:cNvPr id="2" name="TextBox 1"/>
          <p:cNvSpPr txBox="1"/>
          <p:nvPr/>
        </p:nvSpPr>
        <p:spPr>
          <a:xfrm>
            <a:off x="1847528" y="2204874"/>
            <a:ext cx="9001000" cy="4450449"/>
          </a:xfrm>
          <a:prstGeom prst="rect">
            <a:avLst/>
          </a:prstGeom>
          <a:noFill/>
          <a:ln w="12700">
            <a:solidFill>
              <a:schemeClr val="bg2"/>
            </a:solidFill>
          </a:ln>
        </p:spPr>
        <p:txBody>
          <a:bodyPr wrap="square" rtlCol="0">
            <a:spAutoFit/>
          </a:bodyPr>
          <a:lstStyle/>
          <a:p>
            <a:pPr marL="342900" indent="-342900" fontAlgn="base">
              <a:spcBef>
                <a:spcPct val="20000"/>
              </a:spcBef>
              <a:spcAft>
                <a:spcPct val="0"/>
              </a:spcAft>
              <a:buFont typeface="Wingdings" panose="05000000000000000000" pitchFamily="2" charset="2"/>
              <a:buChar char="§"/>
              <a:defRPr/>
            </a:pPr>
            <a:r>
              <a:rPr lang="en-GB" sz="2400" b="1" kern="0" dirty="0"/>
              <a:t>most successful examples of teaching</a:t>
            </a:r>
          </a:p>
          <a:p>
            <a:pPr marL="342900" indent="-342900" fontAlgn="base">
              <a:spcBef>
                <a:spcPct val="20000"/>
              </a:spcBef>
              <a:spcAft>
                <a:spcPct val="0"/>
              </a:spcAft>
              <a:buFont typeface="Wingdings" panose="05000000000000000000" pitchFamily="2" charset="2"/>
              <a:buChar char="§"/>
              <a:defRPr/>
            </a:pPr>
            <a:r>
              <a:rPr lang="en-GB" sz="2400" b="1" kern="0" dirty="0"/>
              <a:t>a well organised educational visit</a:t>
            </a:r>
          </a:p>
          <a:p>
            <a:pPr marL="342900" indent="-342900" fontAlgn="base">
              <a:spcBef>
                <a:spcPct val="20000"/>
              </a:spcBef>
              <a:spcAft>
                <a:spcPct val="0"/>
              </a:spcAft>
              <a:buFont typeface="Wingdings" panose="05000000000000000000" pitchFamily="2" charset="2"/>
              <a:buChar char="§"/>
              <a:defRPr/>
            </a:pPr>
            <a:r>
              <a:rPr lang="en-GB" sz="2400" b="1" kern="0" dirty="0"/>
              <a:t>a </a:t>
            </a:r>
            <a:r>
              <a:rPr lang="en-GB" sz="2400" b="1" kern="0" dirty="0" smtClean="0"/>
              <a:t>display or activity </a:t>
            </a:r>
            <a:r>
              <a:rPr lang="en-GB" sz="2400" b="1" kern="0" dirty="0"/>
              <a:t>that stimulates further learning</a:t>
            </a:r>
          </a:p>
          <a:p>
            <a:pPr marL="342900" indent="-342900" fontAlgn="base">
              <a:spcBef>
                <a:spcPct val="20000"/>
              </a:spcBef>
              <a:spcAft>
                <a:spcPct val="0"/>
              </a:spcAft>
              <a:buFont typeface="Wingdings" panose="05000000000000000000" pitchFamily="2" charset="2"/>
              <a:buChar char="§"/>
              <a:defRPr/>
            </a:pPr>
            <a:r>
              <a:rPr lang="en-GB" sz="2400" b="1" kern="0" dirty="0"/>
              <a:t>a useful contribution to a staff meeting</a:t>
            </a:r>
          </a:p>
          <a:p>
            <a:pPr marL="342900" indent="-342900" fontAlgn="base">
              <a:spcBef>
                <a:spcPct val="20000"/>
              </a:spcBef>
              <a:spcAft>
                <a:spcPct val="0"/>
              </a:spcAft>
              <a:buFont typeface="Wingdings" panose="05000000000000000000" pitchFamily="2" charset="2"/>
              <a:buChar char="§"/>
              <a:defRPr/>
            </a:pPr>
            <a:r>
              <a:rPr lang="en-GB" sz="2400" b="1" kern="0" dirty="0"/>
              <a:t>involvement in an extended curriculum development group</a:t>
            </a:r>
          </a:p>
          <a:p>
            <a:pPr marL="342900" indent="-342900" fontAlgn="base">
              <a:spcBef>
                <a:spcPct val="20000"/>
              </a:spcBef>
              <a:spcAft>
                <a:spcPct val="0"/>
              </a:spcAft>
              <a:buFont typeface="Wingdings" panose="05000000000000000000" pitchFamily="2" charset="2"/>
              <a:buChar char="§"/>
              <a:defRPr/>
            </a:pPr>
            <a:r>
              <a:rPr lang="en-GB" sz="2400" b="1" kern="0" dirty="0"/>
              <a:t>sensitively handling a delicate matter with a </a:t>
            </a:r>
            <a:r>
              <a:rPr lang="en-GB" sz="2400" b="1" kern="0" dirty="0" smtClean="0"/>
              <a:t>parent/carer</a:t>
            </a:r>
            <a:endParaRPr lang="en-GB" sz="2400" b="1" kern="0" dirty="0"/>
          </a:p>
          <a:p>
            <a:pPr marL="342900" indent="-342900" fontAlgn="base">
              <a:spcBef>
                <a:spcPct val="20000"/>
              </a:spcBef>
              <a:spcAft>
                <a:spcPct val="0"/>
              </a:spcAft>
              <a:buFont typeface="Wingdings" panose="05000000000000000000" pitchFamily="2" charset="2"/>
              <a:buChar char="§"/>
              <a:defRPr/>
            </a:pPr>
            <a:r>
              <a:rPr lang="en-GB" sz="2400" b="1" kern="0" dirty="0"/>
              <a:t>developing a ‘new’ facet of teaching</a:t>
            </a:r>
          </a:p>
          <a:p>
            <a:pPr marL="342900" indent="-342900" fontAlgn="base">
              <a:spcBef>
                <a:spcPct val="20000"/>
              </a:spcBef>
              <a:spcAft>
                <a:spcPct val="0"/>
              </a:spcAft>
              <a:buFont typeface="Wingdings" panose="05000000000000000000" pitchFamily="2" charset="2"/>
              <a:buChar char="§"/>
              <a:defRPr/>
            </a:pPr>
            <a:r>
              <a:rPr lang="en-GB" sz="2400" b="1" kern="0" dirty="0"/>
              <a:t>suggesting a change to a school policy</a:t>
            </a:r>
          </a:p>
          <a:p>
            <a:pPr marL="342900" indent="-342900" fontAlgn="base">
              <a:spcBef>
                <a:spcPct val="20000"/>
              </a:spcBef>
              <a:spcAft>
                <a:spcPct val="0"/>
              </a:spcAft>
              <a:buFont typeface="Wingdings" panose="05000000000000000000" pitchFamily="2" charset="2"/>
              <a:buChar char="§"/>
              <a:defRPr/>
            </a:pPr>
            <a:r>
              <a:rPr lang="en-GB" sz="2400" b="1" kern="0" dirty="0"/>
              <a:t>linking with an employer</a:t>
            </a:r>
          </a:p>
          <a:p>
            <a:pPr marL="342900" indent="-342900" fontAlgn="base">
              <a:spcBef>
                <a:spcPct val="20000"/>
              </a:spcBef>
              <a:spcAft>
                <a:spcPct val="0"/>
              </a:spcAft>
              <a:buFont typeface="Wingdings" panose="05000000000000000000" pitchFamily="2" charset="2"/>
              <a:buChar char="§"/>
              <a:defRPr/>
            </a:pPr>
            <a:r>
              <a:rPr lang="en-GB" sz="2400" b="1" kern="0" dirty="0"/>
              <a:t>engaging with research</a:t>
            </a:r>
          </a:p>
        </p:txBody>
      </p:sp>
      <p:sp>
        <p:nvSpPr>
          <p:cNvPr id="3" name="TextBox 2">
            <a:extLst>
              <a:ext uri="{FF2B5EF4-FFF2-40B4-BE49-F238E27FC236}">
                <a16:creationId xmlns="" xmlns:a16="http://schemas.microsoft.com/office/drawing/2014/main" id="{70719659-FB11-4F2A-8484-4967842C0FCB}"/>
              </a:ext>
            </a:extLst>
          </p:cNvPr>
          <p:cNvSpPr txBox="1"/>
          <p:nvPr/>
        </p:nvSpPr>
        <p:spPr>
          <a:xfrm>
            <a:off x="1847528" y="237085"/>
            <a:ext cx="9001000" cy="461665"/>
          </a:xfrm>
          <a:prstGeom prst="rect">
            <a:avLst/>
          </a:prstGeom>
          <a:noFill/>
          <a:ln w="38100">
            <a:solidFill>
              <a:schemeClr val="tx1"/>
            </a:solidFill>
          </a:ln>
        </p:spPr>
        <p:txBody>
          <a:bodyPr wrap="square" rtlCol="0">
            <a:spAutoFit/>
          </a:bodyPr>
          <a:lstStyle/>
          <a:p>
            <a:r>
              <a:rPr lang="en-GB" sz="2400" b="1" dirty="0">
                <a:latin typeface="Arial" panose="020B0604020202020204" pitchFamily="34" charset="0"/>
                <a:cs typeface="Arial" panose="020B0604020202020204" pitchFamily="34" charset="0"/>
              </a:rPr>
              <a:t>Using the standards…with individual teachers and teams</a:t>
            </a:r>
          </a:p>
        </p:txBody>
      </p:sp>
      <p:sp>
        <p:nvSpPr>
          <p:cNvPr id="4" name="Slide Number Placeholder 3"/>
          <p:cNvSpPr>
            <a:spLocks noGrp="1"/>
          </p:cNvSpPr>
          <p:nvPr>
            <p:ph type="sldNum" sz="quarter" idx="12"/>
          </p:nvPr>
        </p:nvSpPr>
        <p:spPr/>
        <p:txBody>
          <a:bodyPr/>
          <a:lstStyle/>
          <a:p>
            <a:fld id="{C4009609-DC48-4DDF-96FA-41A39884BE33}" type="slidenum">
              <a:rPr lang="en-GB" smtClean="0"/>
              <a:pPr/>
              <a:t>19</a:t>
            </a:fld>
            <a:endParaRPr lang="en-GB"/>
          </a:p>
        </p:txBody>
      </p:sp>
    </p:spTree>
    <p:extLst>
      <p:ext uri="{BB962C8B-B14F-4D97-AF65-F5344CB8AC3E}">
        <p14:creationId xmlns:p14="http://schemas.microsoft.com/office/powerpoint/2010/main" val="2318638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7618" name="Rectangle 2"/>
          <p:cNvSpPr>
            <a:spLocks noGrp="1" noChangeArrowheads="1"/>
          </p:cNvSpPr>
          <p:nvPr>
            <p:ph type="title" idx="4294967295"/>
          </p:nvPr>
        </p:nvSpPr>
        <p:spPr>
          <a:xfrm>
            <a:off x="3287688" y="188640"/>
            <a:ext cx="3960440" cy="448649"/>
          </a:xfrm>
          <a:ln w="57150">
            <a:solidFill>
              <a:schemeClr val="bg2">
                <a:lumMod val="50000"/>
              </a:schemeClr>
            </a:solidFill>
          </a:ln>
        </p:spPr>
        <p:txBody>
          <a:bodyPr/>
          <a:lstStyle/>
          <a:p>
            <a:pPr eaLnBrk="1" hangingPunct="1"/>
            <a:r>
              <a:rPr lang="en-GB" b="1" dirty="0" smtClean="0">
                <a:solidFill>
                  <a:srgbClr val="000000"/>
                </a:solidFill>
              </a:rPr>
              <a:t>    Professional standards</a:t>
            </a:r>
            <a:r>
              <a:rPr lang="en-GB" dirty="0">
                <a:solidFill>
                  <a:srgbClr val="000000"/>
                </a:solidFill>
              </a:rPr>
              <a:t/>
            </a:r>
            <a:br>
              <a:rPr lang="en-GB" dirty="0">
                <a:solidFill>
                  <a:srgbClr val="000000"/>
                </a:solidFill>
              </a:rPr>
            </a:br>
            <a:endParaRPr lang="en-GB" dirty="0">
              <a:solidFill>
                <a:srgbClr val="000000"/>
              </a:solidFill>
            </a:endParaRPr>
          </a:p>
        </p:txBody>
      </p:sp>
      <p:sp>
        <p:nvSpPr>
          <p:cNvPr id="367619" name="Rectangle 3"/>
          <p:cNvSpPr>
            <a:spLocks noGrp="1" noChangeArrowheads="1"/>
          </p:cNvSpPr>
          <p:nvPr>
            <p:ph type="body" idx="4294967295"/>
          </p:nvPr>
        </p:nvSpPr>
        <p:spPr>
          <a:xfrm>
            <a:off x="551384" y="764704"/>
            <a:ext cx="10116617" cy="7182085"/>
          </a:xfrm>
        </p:spPr>
        <p:txBody>
          <a:bodyPr/>
          <a:lstStyle/>
          <a:p>
            <a:pPr marL="0" indent="0" eaLnBrk="1" hangingPunct="1">
              <a:buNone/>
              <a:defRPr/>
            </a:pPr>
            <a:endParaRPr lang="en-GB" sz="2000" dirty="0"/>
          </a:p>
          <a:p>
            <a:pPr eaLnBrk="1" hangingPunct="1">
              <a:buFont typeface="Wingdings" panose="05000000000000000000" pitchFamily="2" charset="2"/>
              <a:buChar char="q"/>
              <a:defRPr/>
            </a:pPr>
            <a:r>
              <a:rPr lang="en-GB" sz="2000" b="1" dirty="0" smtClean="0">
                <a:solidFill>
                  <a:srgbClr val="000000"/>
                </a:solidFill>
              </a:rPr>
              <a:t>The </a:t>
            </a:r>
            <a:r>
              <a:rPr lang="en-GB" sz="2000" b="1" dirty="0">
                <a:solidFill>
                  <a:srgbClr val="000000"/>
                </a:solidFill>
              </a:rPr>
              <a:t>context </a:t>
            </a:r>
            <a:r>
              <a:rPr lang="en-GB" sz="2000" b="1" dirty="0" smtClean="0">
                <a:solidFill>
                  <a:srgbClr val="000000"/>
                </a:solidFill>
              </a:rPr>
              <a:t>of </a:t>
            </a:r>
            <a:r>
              <a:rPr lang="en-GB" sz="2000" b="1" dirty="0">
                <a:solidFill>
                  <a:srgbClr val="000000"/>
                </a:solidFill>
              </a:rPr>
              <a:t>the new professional standards…why do we need them?</a:t>
            </a:r>
          </a:p>
          <a:p>
            <a:pPr eaLnBrk="1" hangingPunct="1">
              <a:buFont typeface="Wingdings" panose="05000000000000000000" pitchFamily="2" charset="2"/>
              <a:buChar char="q"/>
              <a:defRPr/>
            </a:pPr>
            <a:endParaRPr lang="en-GB" sz="2000" b="1" dirty="0">
              <a:solidFill>
                <a:srgbClr val="000000"/>
              </a:solidFill>
            </a:endParaRPr>
          </a:p>
          <a:p>
            <a:pPr eaLnBrk="1" hangingPunct="1">
              <a:buFont typeface="Wingdings" panose="05000000000000000000" pitchFamily="2" charset="2"/>
              <a:buChar char="q"/>
              <a:defRPr/>
            </a:pPr>
            <a:r>
              <a:rPr lang="en-GB" sz="2000" b="1" dirty="0">
                <a:solidFill>
                  <a:srgbClr val="000000"/>
                </a:solidFill>
              </a:rPr>
              <a:t>The architecture of the new professional standards</a:t>
            </a:r>
          </a:p>
          <a:p>
            <a:pPr eaLnBrk="1" hangingPunct="1">
              <a:buFont typeface="Wingdings" panose="05000000000000000000" pitchFamily="2" charset="2"/>
              <a:buChar char="q"/>
              <a:defRPr/>
            </a:pPr>
            <a:endParaRPr lang="en-GB" sz="2000" b="1" dirty="0">
              <a:solidFill>
                <a:srgbClr val="000000"/>
              </a:solidFill>
            </a:endParaRPr>
          </a:p>
          <a:p>
            <a:pPr eaLnBrk="1" hangingPunct="1">
              <a:buFont typeface="Wingdings" panose="05000000000000000000" pitchFamily="2" charset="2"/>
              <a:buChar char="q"/>
              <a:defRPr/>
            </a:pPr>
            <a:r>
              <a:rPr lang="en-GB" sz="2000" b="1" dirty="0">
                <a:solidFill>
                  <a:srgbClr val="000000"/>
                </a:solidFill>
              </a:rPr>
              <a:t> Values and dispositions and 5 standards</a:t>
            </a:r>
          </a:p>
          <a:p>
            <a:pPr eaLnBrk="1" hangingPunct="1">
              <a:buFont typeface="Wingdings" panose="05000000000000000000" pitchFamily="2" charset="2"/>
              <a:buChar char="q"/>
              <a:defRPr/>
            </a:pPr>
            <a:endParaRPr lang="en-GB" sz="2000" b="1" dirty="0">
              <a:solidFill>
                <a:srgbClr val="000000"/>
              </a:solidFill>
            </a:endParaRPr>
          </a:p>
          <a:p>
            <a:pPr eaLnBrk="1" hangingPunct="1">
              <a:buFont typeface="Wingdings" panose="05000000000000000000" pitchFamily="2" charset="2"/>
              <a:buChar char="q"/>
              <a:defRPr/>
            </a:pPr>
            <a:r>
              <a:rPr lang="en-GB" sz="2000" b="1" dirty="0">
                <a:solidFill>
                  <a:srgbClr val="000000"/>
                </a:solidFill>
              </a:rPr>
              <a:t> Using the standards with teachers</a:t>
            </a:r>
          </a:p>
          <a:p>
            <a:pPr eaLnBrk="1" hangingPunct="1">
              <a:buFont typeface="Wingdings" panose="05000000000000000000" pitchFamily="2" charset="2"/>
              <a:buChar char="q"/>
              <a:defRPr/>
            </a:pPr>
            <a:endParaRPr lang="en-GB" sz="2000" b="1" dirty="0">
              <a:solidFill>
                <a:srgbClr val="000000"/>
              </a:solidFill>
            </a:endParaRPr>
          </a:p>
          <a:p>
            <a:pPr eaLnBrk="1" hangingPunct="1">
              <a:buFont typeface="Wingdings" panose="05000000000000000000" pitchFamily="2" charset="2"/>
              <a:buChar char="q"/>
              <a:defRPr/>
            </a:pPr>
            <a:r>
              <a:rPr lang="en-GB" sz="2000" b="1" dirty="0">
                <a:solidFill>
                  <a:srgbClr val="000000"/>
                </a:solidFill>
              </a:rPr>
              <a:t> A glimpse at some descriptors for </a:t>
            </a:r>
            <a:r>
              <a:rPr lang="en-GB" sz="2000" b="1" dirty="0" smtClean="0">
                <a:solidFill>
                  <a:srgbClr val="000000"/>
                </a:solidFill>
              </a:rPr>
              <a:t>leadership </a:t>
            </a:r>
            <a:r>
              <a:rPr lang="en-GB" sz="2000" b="1" dirty="0">
                <a:solidFill>
                  <a:srgbClr val="000000"/>
                </a:solidFill>
              </a:rPr>
              <a:t>and reviewing</a:t>
            </a:r>
          </a:p>
          <a:p>
            <a:pPr eaLnBrk="1" hangingPunct="1">
              <a:buFont typeface="Wingdings" panose="05000000000000000000" pitchFamily="2" charset="2"/>
              <a:buChar char="q"/>
              <a:defRPr/>
            </a:pPr>
            <a:endParaRPr lang="en-GB" sz="2000" b="1" dirty="0">
              <a:solidFill>
                <a:srgbClr val="000000"/>
              </a:solidFill>
            </a:endParaRPr>
          </a:p>
          <a:p>
            <a:pPr eaLnBrk="1" hangingPunct="1">
              <a:buFont typeface="Wingdings" panose="05000000000000000000" pitchFamily="2" charset="2"/>
              <a:buChar char="q"/>
              <a:defRPr/>
            </a:pPr>
            <a:r>
              <a:rPr lang="en-GB" sz="2000" b="1" dirty="0">
                <a:solidFill>
                  <a:srgbClr val="000000"/>
                </a:solidFill>
              </a:rPr>
              <a:t> The developing scene for TAs and HLTAs</a:t>
            </a:r>
          </a:p>
          <a:p>
            <a:pPr eaLnBrk="1" hangingPunct="1">
              <a:buFont typeface="Wingdings" panose="05000000000000000000" pitchFamily="2" charset="2"/>
              <a:buChar char="q"/>
              <a:defRPr/>
            </a:pPr>
            <a:endParaRPr lang="en-GB" sz="2000" b="1" dirty="0">
              <a:solidFill>
                <a:srgbClr val="000000"/>
              </a:solidFill>
            </a:endParaRPr>
          </a:p>
          <a:p>
            <a:pPr eaLnBrk="1" hangingPunct="1">
              <a:buFont typeface="Wingdings" panose="05000000000000000000" pitchFamily="2" charset="2"/>
              <a:buChar char="q"/>
              <a:defRPr/>
            </a:pPr>
            <a:r>
              <a:rPr lang="en-GB" sz="2000" b="1" dirty="0">
                <a:solidFill>
                  <a:srgbClr val="000000"/>
                </a:solidFill>
              </a:rPr>
              <a:t> Where the standards fit with other aspects of performance management</a:t>
            </a:r>
          </a:p>
          <a:p>
            <a:pPr eaLnBrk="1" hangingPunct="1">
              <a:buFont typeface="Wingdings" panose="05000000000000000000" pitchFamily="2" charset="2"/>
              <a:buChar char="q"/>
              <a:defRPr/>
            </a:pPr>
            <a:endParaRPr lang="en-GB" sz="2000" b="1" dirty="0">
              <a:solidFill>
                <a:srgbClr val="000000"/>
              </a:solidFill>
            </a:endParaRPr>
          </a:p>
          <a:p>
            <a:pPr eaLnBrk="1" hangingPunct="1">
              <a:buFont typeface="Wingdings" panose="05000000000000000000" pitchFamily="2" charset="2"/>
              <a:buChar char="q"/>
              <a:defRPr/>
            </a:pPr>
            <a:r>
              <a:rPr lang="en-GB" sz="2000" b="1" dirty="0">
                <a:solidFill>
                  <a:srgbClr val="000000"/>
                </a:solidFill>
              </a:rPr>
              <a:t> What next…and questions</a:t>
            </a:r>
          </a:p>
          <a:p>
            <a:pPr marL="0" indent="0" eaLnBrk="1" hangingPunct="1">
              <a:buNone/>
              <a:defRPr/>
            </a:pPr>
            <a:endParaRPr lang="en-GB" sz="2000" dirty="0">
              <a:solidFill>
                <a:schemeClr val="bg2">
                  <a:lumMod val="50000"/>
                </a:schemeClr>
              </a:solidFill>
            </a:endParaRPr>
          </a:p>
          <a:p>
            <a:pPr eaLnBrk="1" hangingPunct="1">
              <a:buFont typeface="Wingdings" pitchFamily="2" charset="2"/>
              <a:buChar char="Ø"/>
              <a:defRPr/>
            </a:pPr>
            <a:endParaRPr lang="en-GB" sz="2000" dirty="0">
              <a:solidFill>
                <a:schemeClr val="bg2">
                  <a:lumMod val="50000"/>
                </a:schemeClr>
              </a:solidFill>
            </a:endParaRPr>
          </a:p>
          <a:p>
            <a:pPr eaLnBrk="1" hangingPunct="1">
              <a:buFont typeface="Wingdings" pitchFamily="2" charset="2"/>
              <a:buChar char="Ø"/>
              <a:defRPr/>
            </a:pPr>
            <a:endParaRPr lang="en-GB" sz="2000" dirty="0">
              <a:solidFill>
                <a:schemeClr val="bg2"/>
              </a:solidFill>
            </a:endParaRPr>
          </a:p>
          <a:p>
            <a:pPr eaLnBrk="1" hangingPunct="1">
              <a:buFont typeface="Wingdings" pitchFamily="2" charset="2"/>
              <a:buChar char="Ø"/>
              <a:defRPr/>
            </a:pPr>
            <a:endParaRPr lang="en-GB" sz="2000" dirty="0">
              <a:solidFill>
                <a:schemeClr val="bg2"/>
              </a:solidFill>
            </a:endParaRPr>
          </a:p>
          <a:p>
            <a:pPr eaLnBrk="1" hangingPunct="1">
              <a:buFont typeface="Wingdings" pitchFamily="2" charset="2"/>
              <a:buChar char="Ø"/>
              <a:defRPr/>
            </a:pPr>
            <a:endParaRPr lang="en-GB" sz="2000" dirty="0"/>
          </a:p>
          <a:p>
            <a:pPr eaLnBrk="1" hangingPunct="1">
              <a:buFont typeface="Wingdings" pitchFamily="2" charset="2"/>
              <a:buChar char="Ø"/>
              <a:defRPr/>
            </a:pPr>
            <a:endParaRPr lang="en-GB" sz="2000" dirty="0"/>
          </a:p>
          <a:p>
            <a:pPr eaLnBrk="1" hangingPunct="1">
              <a:buFont typeface="Wingdings" pitchFamily="2" charset="2"/>
              <a:buChar char="Ø"/>
              <a:defRPr/>
            </a:pPr>
            <a:endParaRPr lang="en-GB" sz="2000" dirty="0"/>
          </a:p>
          <a:p>
            <a:pPr marL="0" indent="0" eaLnBrk="1" hangingPunct="1">
              <a:buNone/>
              <a:defRPr/>
            </a:pPr>
            <a:r>
              <a:rPr lang="en-GB" sz="2000" dirty="0"/>
              <a:t> </a:t>
            </a:r>
          </a:p>
          <a:p>
            <a:pPr eaLnBrk="1" hangingPunct="1">
              <a:buFont typeface="Wingdings" pitchFamily="2" charset="2"/>
              <a:buChar char="Ø"/>
              <a:defRPr/>
            </a:pPr>
            <a:endParaRPr lang="en-GB" sz="2000" dirty="0"/>
          </a:p>
          <a:p>
            <a:pPr eaLnBrk="1" hangingPunct="1">
              <a:buFont typeface="Wingdings" pitchFamily="2" charset="2"/>
              <a:buNone/>
              <a:defRPr/>
            </a:pPr>
            <a:endParaRPr lang="en-GB" sz="2000" dirty="0"/>
          </a:p>
          <a:p>
            <a:pPr eaLnBrk="1" hangingPunct="1">
              <a:buFont typeface="Wingdings" pitchFamily="2" charset="2"/>
              <a:buChar char="Ø"/>
              <a:defRPr/>
            </a:pPr>
            <a:endParaRPr lang="en-GB" sz="2000" dirty="0"/>
          </a:p>
          <a:p>
            <a:pPr eaLnBrk="1" hangingPunct="1">
              <a:buFont typeface="Wingdings" pitchFamily="2" charset="2"/>
              <a:buChar char="Ø"/>
              <a:defRPr/>
            </a:pPr>
            <a:endParaRPr lang="en-GB" sz="2000" dirty="0"/>
          </a:p>
          <a:p>
            <a:pPr eaLnBrk="1" hangingPunct="1">
              <a:buFont typeface="Wingdings" pitchFamily="2" charset="2"/>
              <a:buChar char="Ø"/>
              <a:defRPr/>
            </a:pPr>
            <a:endParaRPr lang="en-GB" sz="2000" dirty="0"/>
          </a:p>
          <a:p>
            <a:pPr eaLnBrk="1" hangingPunct="1">
              <a:buFont typeface="Wingdings" pitchFamily="2" charset="2"/>
              <a:buChar char="Ø"/>
              <a:defRPr/>
            </a:pPr>
            <a:endParaRPr lang="en-GB" sz="2000" dirty="0"/>
          </a:p>
          <a:p>
            <a:pPr eaLnBrk="1" hangingPunct="1">
              <a:buFont typeface="Wingdings" pitchFamily="2" charset="2"/>
              <a:buChar char="Ø"/>
              <a:defRPr/>
            </a:pPr>
            <a:endParaRPr lang="en-GB" sz="2000" dirty="0"/>
          </a:p>
          <a:p>
            <a:pPr eaLnBrk="1" hangingPunct="1">
              <a:buFont typeface="Wingdings" pitchFamily="2" charset="2"/>
              <a:buChar char="Ø"/>
              <a:defRPr/>
            </a:pPr>
            <a:endParaRPr lang="en-GB" sz="2000" dirty="0"/>
          </a:p>
        </p:txBody>
      </p:sp>
    </p:spTree>
    <p:extLst>
      <p:ext uri="{BB962C8B-B14F-4D97-AF65-F5344CB8AC3E}">
        <p14:creationId xmlns:p14="http://schemas.microsoft.com/office/powerpoint/2010/main" val="104946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6761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7619">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7619">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7619">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7619">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7619">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7619">
                                            <p:txEl>
                                              <p:pRg st="13" end="1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7619">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9" name="Rectangle 3"/>
          <p:cNvSpPr>
            <a:spLocks noGrp="1" noChangeArrowheads="1"/>
          </p:cNvSpPr>
          <p:nvPr>
            <p:ph type="body" idx="4294967295"/>
          </p:nvPr>
        </p:nvSpPr>
        <p:spPr>
          <a:xfrm>
            <a:off x="1703512" y="671871"/>
            <a:ext cx="9433048" cy="7077619"/>
          </a:xfrm>
        </p:spPr>
        <p:txBody>
          <a:bodyPr/>
          <a:lstStyle/>
          <a:p>
            <a:pPr marL="0" indent="0" eaLnBrk="1" hangingPunct="1">
              <a:buNone/>
              <a:defRPr/>
            </a:pPr>
            <a:endParaRPr lang="en-GB" sz="2400" dirty="0"/>
          </a:p>
          <a:p>
            <a:pPr eaLnBrk="1" hangingPunct="1">
              <a:buFont typeface="Wingdings" pitchFamily="2" charset="2"/>
              <a:buChar char="Ø"/>
              <a:defRPr/>
            </a:pPr>
            <a:r>
              <a:rPr lang="en-GB" sz="2400" dirty="0">
                <a:solidFill>
                  <a:schemeClr val="bg2">
                    <a:lumMod val="50000"/>
                  </a:schemeClr>
                </a:solidFill>
                <a:latin typeface="Arial" panose="020B0604020202020204" pitchFamily="34" charset="0"/>
                <a:cs typeface="Arial" panose="020B0604020202020204" pitchFamily="34" charset="0"/>
              </a:rPr>
              <a:t> </a:t>
            </a:r>
            <a:r>
              <a:rPr lang="en-GB" sz="2400" b="1" dirty="0">
                <a:latin typeface="Arial" panose="020B0604020202020204" pitchFamily="34" charset="0"/>
                <a:cs typeface="Arial" panose="020B0604020202020204" pitchFamily="34" charset="0"/>
              </a:rPr>
              <a:t>fix a dedicated time with the teacher</a:t>
            </a:r>
          </a:p>
          <a:p>
            <a:pPr eaLnBrk="1" hangingPunct="1">
              <a:buFont typeface="Wingdings" pitchFamily="2" charset="2"/>
              <a:buChar char="Ø"/>
              <a:defRPr/>
            </a:pPr>
            <a:r>
              <a:rPr lang="en-GB" sz="2400" b="1" dirty="0">
                <a:latin typeface="Arial" panose="020B0604020202020204" pitchFamily="34" charset="0"/>
                <a:cs typeface="Arial" panose="020B0604020202020204" pitchFamily="34" charset="0"/>
              </a:rPr>
              <a:t> have a list of considerations per standard</a:t>
            </a:r>
          </a:p>
          <a:p>
            <a:pPr eaLnBrk="1" hangingPunct="1">
              <a:buFont typeface="Wingdings" pitchFamily="2" charset="2"/>
              <a:buChar char="Ø"/>
              <a:defRPr/>
            </a:pPr>
            <a:r>
              <a:rPr lang="en-GB" sz="2400" b="1" dirty="0">
                <a:latin typeface="Arial" panose="020B0604020202020204" pitchFamily="34" charset="0"/>
                <a:cs typeface="Arial" panose="020B0604020202020204" pitchFamily="34" charset="0"/>
              </a:rPr>
              <a:t> start with the teacher’s record (PLP) and explore the descriptors</a:t>
            </a:r>
          </a:p>
          <a:p>
            <a:pPr eaLnBrk="1" hangingPunct="1">
              <a:buFont typeface="Wingdings" pitchFamily="2" charset="2"/>
              <a:buChar char="Ø"/>
              <a:defRPr/>
            </a:pPr>
            <a:r>
              <a:rPr lang="en-GB" sz="2400" b="1" dirty="0">
                <a:latin typeface="Arial" panose="020B0604020202020204" pitchFamily="34" charset="0"/>
                <a:cs typeface="Arial" panose="020B0604020202020204" pitchFamily="34" charset="0"/>
              </a:rPr>
              <a:t> so these were strong contributions…</a:t>
            </a:r>
            <a:endParaRPr lang="en-GB" b="1" dirty="0">
              <a:latin typeface="Arial" panose="020B0604020202020204" pitchFamily="34" charset="0"/>
              <a:cs typeface="Arial" panose="020B0604020202020204" pitchFamily="34" charset="0"/>
            </a:endParaRPr>
          </a:p>
          <a:p>
            <a:pPr eaLnBrk="1" hangingPunct="1">
              <a:buFont typeface="Wingdings" pitchFamily="2" charset="2"/>
              <a:buChar char="Ø"/>
              <a:defRPr/>
            </a:pPr>
            <a:endParaRPr lang="en-GB" sz="4000" dirty="0"/>
          </a:p>
          <a:p>
            <a:pPr marL="0" indent="0" eaLnBrk="1" hangingPunct="1">
              <a:buNone/>
              <a:defRPr/>
            </a:pPr>
            <a:endParaRPr lang="en-GB" sz="4000" dirty="0"/>
          </a:p>
        </p:txBody>
      </p:sp>
      <p:sp>
        <p:nvSpPr>
          <p:cNvPr id="3" name="TextBox 2"/>
          <p:cNvSpPr txBox="1"/>
          <p:nvPr/>
        </p:nvSpPr>
        <p:spPr>
          <a:xfrm>
            <a:off x="2992196" y="3356992"/>
            <a:ext cx="6480720" cy="3046988"/>
          </a:xfrm>
          <a:prstGeom prst="rect">
            <a:avLst/>
          </a:prstGeom>
          <a:noFill/>
          <a:ln w="19050">
            <a:solidFill>
              <a:schemeClr val="bg2"/>
            </a:solidFill>
          </a:ln>
        </p:spPr>
        <p:txBody>
          <a:bodyPr wrap="square" rtlCol="0">
            <a:spAutoFit/>
          </a:bodyPr>
          <a:lstStyle/>
          <a:p>
            <a:pPr>
              <a:buFont typeface="Wingdings" panose="05000000000000000000" pitchFamily="2" charset="2"/>
              <a:buChar char="§"/>
              <a:defRPr/>
            </a:pPr>
            <a:r>
              <a:rPr lang="en-GB" sz="2400" dirty="0">
                <a:latin typeface="Arial" panose="020B0604020202020204" pitchFamily="34" charset="0"/>
                <a:cs typeface="Arial" panose="020B0604020202020204" pitchFamily="34" charset="0"/>
              </a:rPr>
              <a:t> </a:t>
            </a:r>
            <a:r>
              <a:rPr lang="en-GB" sz="2400" b="1" dirty="0">
                <a:latin typeface="Arial" panose="020B0604020202020204" pitchFamily="34" charset="0"/>
                <a:cs typeface="Arial" panose="020B0604020202020204" pitchFamily="34" charset="0"/>
              </a:rPr>
              <a:t>how do you know?</a:t>
            </a:r>
          </a:p>
          <a:p>
            <a:pPr>
              <a:buFont typeface="Wingdings" panose="05000000000000000000" pitchFamily="2" charset="2"/>
              <a:buChar char="§"/>
              <a:defRPr/>
            </a:pPr>
            <a:r>
              <a:rPr lang="en-GB" sz="2400" b="1" dirty="0">
                <a:latin typeface="Arial" panose="020B0604020202020204" pitchFamily="34" charset="0"/>
                <a:cs typeface="Arial" panose="020B0604020202020204" pitchFamily="34" charset="0"/>
              </a:rPr>
              <a:t> what is the impact?</a:t>
            </a:r>
          </a:p>
          <a:p>
            <a:pPr>
              <a:buFont typeface="Wingdings" panose="05000000000000000000" pitchFamily="2" charset="2"/>
              <a:buChar char="§"/>
              <a:defRPr/>
            </a:pPr>
            <a:r>
              <a:rPr lang="en-GB" sz="2400" b="1" dirty="0">
                <a:latin typeface="Arial" panose="020B0604020202020204" pitchFamily="34" charset="0"/>
                <a:cs typeface="Arial" panose="020B0604020202020204" pitchFamily="34" charset="0"/>
              </a:rPr>
              <a:t> are the 5 standards in balance?...why not?</a:t>
            </a:r>
          </a:p>
          <a:p>
            <a:pPr>
              <a:buFont typeface="Wingdings" panose="05000000000000000000" pitchFamily="2" charset="2"/>
              <a:buChar char="§"/>
              <a:defRPr/>
            </a:pPr>
            <a:r>
              <a:rPr lang="en-GB" sz="2400" b="1" dirty="0">
                <a:latin typeface="Arial" panose="020B0604020202020204" pitchFamily="34" charset="0"/>
                <a:cs typeface="Arial" panose="020B0604020202020204" pitchFamily="34" charset="0"/>
              </a:rPr>
              <a:t> how do we spread the good things? </a:t>
            </a:r>
          </a:p>
          <a:p>
            <a:pPr>
              <a:buFont typeface="Wingdings" panose="05000000000000000000" pitchFamily="2" charset="2"/>
              <a:buChar char="§"/>
              <a:defRPr/>
            </a:pPr>
            <a:r>
              <a:rPr lang="en-GB" sz="2400" b="1" dirty="0">
                <a:latin typeface="Arial" panose="020B0604020202020204" pitchFamily="34" charset="0"/>
                <a:cs typeface="Arial" panose="020B0604020202020204" pitchFamily="34" charset="0"/>
              </a:rPr>
              <a:t> who could you help?</a:t>
            </a:r>
          </a:p>
          <a:p>
            <a:pPr>
              <a:buFont typeface="Wingdings" panose="05000000000000000000" pitchFamily="2" charset="2"/>
              <a:buChar char="§"/>
              <a:defRPr/>
            </a:pPr>
            <a:r>
              <a:rPr lang="en-GB" sz="2400" b="1" dirty="0">
                <a:latin typeface="Arial" panose="020B0604020202020204" pitchFamily="34" charset="0"/>
                <a:cs typeface="Arial" panose="020B0604020202020204" pitchFamily="34" charset="0"/>
              </a:rPr>
              <a:t> how can we help you?</a:t>
            </a:r>
          </a:p>
          <a:p>
            <a:pPr>
              <a:buFont typeface="Wingdings" panose="05000000000000000000" pitchFamily="2" charset="2"/>
              <a:buChar char="§"/>
              <a:defRPr/>
            </a:pPr>
            <a:r>
              <a:rPr lang="en-GB" sz="2400" b="1" dirty="0">
                <a:latin typeface="Arial" panose="020B0604020202020204" pitchFamily="34" charset="0"/>
                <a:cs typeface="Arial" panose="020B0604020202020204" pitchFamily="34" charset="0"/>
              </a:rPr>
              <a:t> …ambitions for next time?</a:t>
            </a:r>
            <a:endParaRPr lang="en-GB" b="1" dirty="0">
              <a:latin typeface="Arial" panose="020B0604020202020204" pitchFamily="34" charset="0"/>
              <a:cs typeface="Arial" panose="020B0604020202020204" pitchFamily="34" charset="0"/>
            </a:endParaRPr>
          </a:p>
        </p:txBody>
      </p:sp>
      <p:sp>
        <p:nvSpPr>
          <p:cNvPr id="2" name="TextBox 1">
            <a:extLst>
              <a:ext uri="{FF2B5EF4-FFF2-40B4-BE49-F238E27FC236}">
                <a16:creationId xmlns="" xmlns:a16="http://schemas.microsoft.com/office/drawing/2014/main" id="{3D65FC1E-1E34-49A1-98F6-88A8261E3295}"/>
              </a:ext>
            </a:extLst>
          </p:cNvPr>
          <p:cNvSpPr txBox="1"/>
          <p:nvPr/>
        </p:nvSpPr>
        <p:spPr>
          <a:xfrm>
            <a:off x="1991544" y="404674"/>
            <a:ext cx="8352928" cy="461665"/>
          </a:xfrm>
          <a:prstGeom prst="rect">
            <a:avLst/>
          </a:prstGeom>
          <a:noFill/>
          <a:ln w="38100">
            <a:solidFill>
              <a:schemeClr val="tx1"/>
            </a:solidFill>
          </a:ln>
        </p:spPr>
        <p:txBody>
          <a:bodyPr wrap="square" rtlCol="0">
            <a:spAutoFit/>
          </a:bodyPr>
          <a:lstStyle/>
          <a:p>
            <a:r>
              <a:rPr lang="en-GB" sz="2400" b="1" dirty="0">
                <a:latin typeface="Arial" panose="020B0604020202020204" pitchFamily="34" charset="0"/>
                <a:cs typeface="Arial" panose="020B0604020202020204" pitchFamily="34" charset="0"/>
              </a:rPr>
              <a:t>Using the standards </a:t>
            </a:r>
            <a:r>
              <a:rPr lang="en-GB" sz="2400" b="1" dirty="0" smtClean="0">
                <a:latin typeface="Arial" panose="020B0604020202020204" pitchFamily="34" charset="0"/>
                <a:cs typeface="Arial" panose="020B0604020202020204" pitchFamily="34" charset="0"/>
              </a:rPr>
              <a:t>as part of continuous improvement</a:t>
            </a:r>
            <a:endParaRPr lang="en-GB" sz="24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C4009609-DC48-4DDF-96FA-41A39884BE33}" type="slidenum">
              <a:rPr lang="en-GB" smtClean="0"/>
              <a:pPr/>
              <a:t>20</a:t>
            </a:fld>
            <a:endParaRPr lang="en-GB"/>
          </a:p>
        </p:txBody>
      </p:sp>
    </p:spTree>
    <p:extLst>
      <p:ext uri="{BB962C8B-B14F-4D97-AF65-F5344CB8AC3E}">
        <p14:creationId xmlns:p14="http://schemas.microsoft.com/office/powerpoint/2010/main" val="124240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7619">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9" name="Rectangle 3"/>
          <p:cNvSpPr>
            <a:spLocks noGrp="1" noChangeArrowheads="1"/>
          </p:cNvSpPr>
          <p:nvPr>
            <p:ph type="body" idx="4294967295"/>
          </p:nvPr>
        </p:nvSpPr>
        <p:spPr>
          <a:xfrm>
            <a:off x="479376" y="548682"/>
            <a:ext cx="11089232" cy="7200799"/>
          </a:xfrm>
        </p:spPr>
        <p:txBody>
          <a:bodyPr/>
          <a:lstStyle/>
          <a:p>
            <a:pPr marL="0" indent="0" eaLnBrk="1" hangingPunct="1">
              <a:buNone/>
              <a:defRPr/>
            </a:pPr>
            <a:endParaRPr lang="en-GB" sz="2400" dirty="0"/>
          </a:p>
          <a:p>
            <a:pPr eaLnBrk="1" hangingPunct="1">
              <a:buFont typeface="Wingdings" panose="05000000000000000000" pitchFamily="2" charset="2"/>
              <a:buChar char="q"/>
              <a:defRPr/>
            </a:pPr>
            <a:r>
              <a:rPr lang="en-GB" sz="2400" b="1" dirty="0">
                <a:latin typeface="Arial" panose="020B0604020202020204" pitchFamily="34" charset="0"/>
                <a:cs typeface="Arial" panose="020B0604020202020204" pitchFamily="34" charset="0"/>
              </a:rPr>
              <a:t>treat every individual teacher as a precious resource</a:t>
            </a:r>
          </a:p>
          <a:p>
            <a:pPr eaLnBrk="1" hangingPunct="1">
              <a:buFont typeface="Wingdings" panose="05000000000000000000" pitchFamily="2" charset="2"/>
              <a:buChar char="q"/>
              <a:defRPr/>
            </a:pPr>
            <a:endParaRPr lang="en-GB" sz="2400" b="1" dirty="0">
              <a:latin typeface="Arial" panose="020B0604020202020204" pitchFamily="34" charset="0"/>
              <a:cs typeface="Arial" panose="020B0604020202020204" pitchFamily="34" charset="0"/>
            </a:endParaRPr>
          </a:p>
          <a:p>
            <a:pPr eaLnBrk="1" hangingPunct="1">
              <a:buFont typeface="Wingdings" panose="05000000000000000000" pitchFamily="2" charset="2"/>
              <a:buChar char="q"/>
              <a:defRPr/>
            </a:pPr>
            <a:r>
              <a:rPr lang="en-GB" sz="2400" b="1" dirty="0">
                <a:latin typeface="Arial" panose="020B0604020202020204" pitchFamily="34" charset="0"/>
                <a:cs typeface="Arial" panose="020B0604020202020204" pitchFamily="34" charset="0"/>
              </a:rPr>
              <a:t>enable senior leaders and other particularly qualified staff to model good teaching throughout the school</a:t>
            </a:r>
          </a:p>
          <a:p>
            <a:pPr eaLnBrk="1" hangingPunct="1">
              <a:buFont typeface="Wingdings" panose="05000000000000000000" pitchFamily="2" charset="2"/>
              <a:buChar char="q"/>
              <a:defRPr/>
            </a:pPr>
            <a:endParaRPr lang="en-GB" sz="2400" b="1" dirty="0">
              <a:latin typeface="Arial" panose="020B0604020202020204" pitchFamily="34" charset="0"/>
              <a:cs typeface="Arial" panose="020B0604020202020204" pitchFamily="34" charset="0"/>
            </a:endParaRPr>
          </a:p>
          <a:p>
            <a:pPr eaLnBrk="1" hangingPunct="1">
              <a:buFont typeface="Wingdings" panose="05000000000000000000" pitchFamily="2" charset="2"/>
              <a:buChar char="q"/>
              <a:defRPr/>
            </a:pPr>
            <a:r>
              <a:rPr lang="en-GB" sz="2400" b="1" dirty="0">
                <a:latin typeface="Arial" panose="020B0604020202020204" pitchFamily="34" charset="0"/>
                <a:cs typeface="Arial" panose="020B0604020202020204" pitchFamily="34" charset="0"/>
              </a:rPr>
              <a:t>show that leadership is committed to learning the Welsh </a:t>
            </a:r>
            <a:r>
              <a:rPr lang="en-GB" sz="2400" b="1" dirty="0" smtClean="0">
                <a:latin typeface="Arial" panose="020B0604020202020204" pitchFamily="34" charset="0"/>
                <a:cs typeface="Arial" panose="020B0604020202020204" pitchFamily="34" charset="0"/>
              </a:rPr>
              <a:t>language</a:t>
            </a:r>
            <a:endParaRPr lang="en-GB" sz="2400" b="1" dirty="0">
              <a:latin typeface="Arial" panose="020B0604020202020204" pitchFamily="34" charset="0"/>
              <a:cs typeface="Arial" panose="020B0604020202020204" pitchFamily="34" charset="0"/>
            </a:endParaRPr>
          </a:p>
          <a:p>
            <a:pPr eaLnBrk="1" hangingPunct="1">
              <a:buFont typeface="Wingdings" panose="05000000000000000000" pitchFamily="2" charset="2"/>
              <a:buChar char="q"/>
              <a:defRPr/>
            </a:pPr>
            <a:endParaRPr lang="en-GB" sz="2400" b="1" dirty="0">
              <a:latin typeface="Arial" panose="020B0604020202020204" pitchFamily="34" charset="0"/>
              <a:cs typeface="Arial" panose="020B0604020202020204" pitchFamily="34" charset="0"/>
            </a:endParaRPr>
          </a:p>
          <a:p>
            <a:pPr eaLnBrk="1" hangingPunct="1">
              <a:buFont typeface="Wingdings" panose="05000000000000000000" pitchFamily="2" charset="2"/>
              <a:buChar char="q"/>
              <a:defRPr/>
            </a:pPr>
            <a:r>
              <a:rPr lang="en-GB" sz="2400" b="1" dirty="0">
                <a:latin typeface="Arial" panose="020B0604020202020204" pitchFamily="34" charset="0"/>
                <a:cs typeface="Arial" panose="020B0604020202020204" pitchFamily="34" charset="0"/>
              </a:rPr>
              <a:t>involve staff voice on policy decisions </a:t>
            </a:r>
          </a:p>
          <a:p>
            <a:pPr eaLnBrk="1" hangingPunct="1">
              <a:buFont typeface="Wingdings" panose="05000000000000000000" pitchFamily="2" charset="2"/>
              <a:buChar char="q"/>
              <a:defRPr/>
            </a:pPr>
            <a:endParaRPr lang="en-GB" sz="2400" b="1" dirty="0">
              <a:latin typeface="Arial" panose="020B0604020202020204" pitchFamily="34" charset="0"/>
              <a:cs typeface="Arial" panose="020B0604020202020204" pitchFamily="34" charset="0"/>
            </a:endParaRPr>
          </a:p>
          <a:p>
            <a:pPr eaLnBrk="1" hangingPunct="1">
              <a:buFont typeface="Wingdings" panose="05000000000000000000" pitchFamily="2" charset="2"/>
              <a:buChar char="q"/>
              <a:defRPr/>
            </a:pPr>
            <a:r>
              <a:rPr lang="en-GB" sz="2400" b="1" dirty="0">
                <a:latin typeface="Arial" panose="020B0604020202020204" pitchFamily="34" charset="0"/>
                <a:cs typeface="Arial" panose="020B0604020202020204" pitchFamily="34" charset="0"/>
              </a:rPr>
              <a:t>and encourage individual </a:t>
            </a:r>
            <a:r>
              <a:rPr lang="en-GB" sz="2400" b="1" dirty="0" smtClean="0">
                <a:latin typeface="Arial" panose="020B0604020202020204" pitchFamily="34" charset="0"/>
                <a:cs typeface="Arial" panose="020B0604020202020204" pitchFamily="34" charset="0"/>
              </a:rPr>
              <a:t>and team growth</a:t>
            </a:r>
            <a:endParaRPr lang="en-GB" sz="2400" b="1" dirty="0">
              <a:latin typeface="Arial" panose="020B0604020202020204" pitchFamily="34" charset="0"/>
              <a:cs typeface="Arial" panose="020B0604020202020204" pitchFamily="34" charset="0"/>
            </a:endParaRPr>
          </a:p>
          <a:p>
            <a:pPr eaLnBrk="1" hangingPunct="1">
              <a:buFont typeface="Wingdings" panose="05000000000000000000" pitchFamily="2" charset="2"/>
              <a:buChar char="q"/>
              <a:defRPr/>
            </a:pPr>
            <a:endParaRPr lang="en-GB" sz="2400" dirty="0">
              <a:solidFill>
                <a:schemeClr val="bg2">
                  <a:lumMod val="50000"/>
                </a:schemeClr>
              </a:solidFill>
            </a:endParaRPr>
          </a:p>
          <a:p>
            <a:pPr eaLnBrk="1" hangingPunct="1">
              <a:buFont typeface="Wingdings" panose="05000000000000000000" pitchFamily="2" charset="2"/>
              <a:buChar char="q"/>
              <a:defRPr/>
            </a:pPr>
            <a:endParaRPr lang="en-GB" sz="2400" dirty="0">
              <a:solidFill>
                <a:schemeClr val="bg2">
                  <a:lumMod val="50000"/>
                </a:schemeClr>
              </a:solidFill>
            </a:endParaRPr>
          </a:p>
          <a:p>
            <a:pPr eaLnBrk="1" hangingPunct="1">
              <a:buFont typeface="Wingdings" pitchFamily="2" charset="2"/>
              <a:buChar char="Ø"/>
              <a:defRPr/>
            </a:pPr>
            <a:endParaRPr lang="en-GB" sz="2400" dirty="0"/>
          </a:p>
          <a:p>
            <a:pPr eaLnBrk="1" hangingPunct="1">
              <a:buFont typeface="Wingdings" pitchFamily="2" charset="2"/>
              <a:buNone/>
              <a:defRPr/>
            </a:pPr>
            <a:endParaRPr lang="en-GB" dirty="0"/>
          </a:p>
          <a:p>
            <a:pPr eaLnBrk="1" hangingPunct="1">
              <a:buFont typeface="Wingdings" pitchFamily="2" charset="2"/>
              <a:buChar char="Ø"/>
              <a:defRPr/>
            </a:pPr>
            <a:endParaRPr lang="en-GB" dirty="0"/>
          </a:p>
          <a:p>
            <a:pPr eaLnBrk="1" hangingPunct="1">
              <a:buFont typeface="Wingdings" pitchFamily="2" charset="2"/>
              <a:buChar char="Ø"/>
              <a:defRPr/>
            </a:pPr>
            <a:endParaRPr lang="en-GB" dirty="0"/>
          </a:p>
          <a:p>
            <a:pPr eaLnBrk="1" hangingPunct="1">
              <a:buFont typeface="Wingdings" pitchFamily="2" charset="2"/>
              <a:buChar char="Ø"/>
              <a:defRPr/>
            </a:pPr>
            <a:endParaRPr lang="en-GB" dirty="0"/>
          </a:p>
          <a:p>
            <a:pPr eaLnBrk="1" hangingPunct="1">
              <a:buFont typeface="Wingdings" pitchFamily="2" charset="2"/>
              <a:buChar char="Ø"/>
              <a:defRPr/>
            </a:pPr>
            <a:endParaRPr lang="en-GB" dirty="0"/>
          </a:p>
          <a:p>
            <a:pPr eaLnBrk="1" hangingPunct="1">
              <a:buFont typeface="Wingdings" pitchFamily="2" charset="2"/>
              <a:buChar char="Ø"/>
              <a:defRPr/>
            </a:pPr>
            <a:endParaRPr lang="en-GB" sz="4000" dirty="0"/>
          </a:p>
          <a:p>
            <a:pPr eaLnBrk="1" hangingPunct="1">
              <a:buFont typeface="Wingdings" pitchFamily="2" charset="2"/>
              <a:buChar char="Ø"/>
              <a:defRPr/>
            </a:pPr>
            <a:endParaRPr lang="en-GB" sz="4000" dirty="0"/>
          </a:p>
        </p:txBody>
      </p:sp>
      <p:sp>
        <p:nvSpPr>
          <p:cNvPr id="2" name="TextBox 1">
            <a:extLst>
              <a:ext uri="{FF2B5EF4-FFF2-40B4-BE49-F238E27FC236}">
                <a16:creationId xmlns="" xmlns:a16="http://schemas.microsoft.com/office/drawing/2014/main" id="{0DF117CA-18CD-4795-BA13-A701DF03D011}"/>
              </a:ext>
            </a:extLst>
          </p:cNvPr>
          <p:cNvSpPr txBox="1"/>
          <p:nvPr/>
        </p:nvSpPr>
        <p:spPr>
          <a:xfrm>
            <a:off x="2711624" y="404674"/>
            <a:ext cx="6264696" cy="461665"/>
          </a:xfrm>
          <a:prstGeom prst="rect">
            <a:avLst/>
          </a:prstGeom>
          <a:noFill/>
          <a:ln w="38100">
            <a:solidFill>
              <a:schemeClr val="tx1"/>
            </a:solidFill>
          </a:ln>
        </p:spPr>
        <p:txBody>
          <a:bodyPr wrap="square" rtlCol="0">
            <a:spAutoFit/>
          </a:bodyPr>
          <a:lstStyle/>
          <a:p>
            <a:r>
              <a:rPr lang="en-GB" sz="2400" b="1" dirty="0" smtClean="0">
                <a:latin typeface="Arial" panose="020B0604020202020204" pitchFamily="34" charset="0"/>
                <a:cs typeface="Arial" panose="020B0604020202020204" pitchFamily="34" charset="0"/>
              </a:rPr>
              <a:t>     Helping </a:t>
            </a:r>
            <a:r>
              <a:rPr lang="en-GB" sz="2400" b="1" dirty="0">
                <a:latin typeface="Arial" panose="020B0604020202020204" pitchFamily="34" charset="0"/>
                <a:cs typeface="Arial" panose="020B0604020202020204" pitchFamily="34" charset="0"/>
              </a:rPr>
              <a:t>professionalism to flourish</a:t>
            </a:r>
          </a:p>
        </p:txBody>
      </p:sp>
      <p:sp>
        <p:nvSpPr>
          <p:cNvPr id="3" name="Slide Number Placeholder 2"/>
          <p:cNvSpPr>
            <a:spLocks noGrp="1"/>
          </p:cNvSpPr>
          <p:nvPr>
            <p:ph type="sldNum" sz="quarter" idx="12"/>
          </p:nvPr>
        </p:nvSpPr>
        <p:spPr/>
        <p:txBody>
          <a:bodyPr/>
          <a:lstStyle/>
          <a:p>
            <a:fld id="{C4009609-DC48-4DDF-96FA-41A39884BE33}" type="slidenum">
              <a:rPr lang="en-GB" smtClean="0"/>
              <a:pPr/>
              <a:t>21</a:t>
            </a:fld>
            <a:endParaRPr lang="en-GB"/>
          </a:p>
        </p:txBody>
      </p:sp>
    </p:spTree>
    <p:extLst>
      <p:ext uri="{BB962C8B-B14F-4D97-AF65-F5344CB8AC3E}">
        <p14:creationId xmlns:p14="http://schemas.microsoft.com/office/powerpoint/2010/main" val="3012824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761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7619">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7619">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7619">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761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7618" name="Rectangle 2"/>
          <p:cNvSpPr>
            <a:spLocks noGrp="1" noChangeArrowheads="1"/>
          </p:cNvSpPr>
          <p:nvPr>
            <p:ph type="title" idx="4294967295"/>
          </p:nvPr>
        </p:nvSpPr>
        <p:spPr>
          <a:xfrm>
            <a:off x="3215680" y="188640"/>
            <a:ext cx="4395573" cy="448649"/>
          </a:xfrm>
          <a:ln w="57150">
            <a:solidFill>
              <a:schemeClr val="bg2">
                <a:lumMod val="50000"/>
              </a:schemeClr>
            </a:solidFill>
          </a:ln>
        </p:spPr>
        <p:txBody>
          <a:bodyPr/>
          <a:lstStyle/>
          <a:p>
            <a:pPr eaLnBrk="1" hangingPunct="1"/>
            <a:r>
              <a:rPr lang="en-GB" b="1" dirty="0" smtClean="0">
                <a:solidFill>
                  <a:srgbClr val="000000"/>
                </a:solidFill>
              </a:rPr>
              <a:t>      Professional standards</a:t>
            </a:r>
            <a:r>
              <a:rPr lang="en-GB" dirty="0">
                <a:solidFill>
                  <a:srgbClr val="000000"/>
                </a:solidFill>
              </a:rPr>
              <a:t/>
            </a:r>
            <a:br>
              <a:rPr lang="en-GB" dirty="0">
                <a:solidFill>
                  <a:srgbClr val="000000"/>
                </a:solidFill>
              </a:rPr>
            </a:br>
            <a:endParaRPr lang="en-GB" dirty="0">
              <a:solidFill>
                <a:srgbClr val="000000"/>
              </a:solidFill>
            </a:endParaRPr>
          </a:p>
        </p:txBody>
      </p:sp>
      <p:sp>
        <p:nvSpPr>
          <p:cNvPr id="367619" name="Rectangle 3"/>
          <p:cNvSpPr>
            <a:spLocks noGrp="1" noChangeArrowheads="1"/>
          </p:cNvSpPr>
          <p:nvPr>
            <p:ph type="body" idx="4294967295"/>
          </p:nvPr>
        </p:nvSpPr>
        <p:spPr>
          <a:xfrm>
            <a:off x="551384" y="692696"/>
            <a:ext cx="10116617" cy="7182085"/>
          </a:xfrm>
        </p:spPr>
        <p:txBody>
          <a:bodyPr/>
          <a:lstStyle/>
          <a:p>
            <a:pPr marL="0" indent="0" eaLnBrk="1" hangingPunct="1">
              <a:buNone/>
              <a:defRPr/>
            </a:pPr>
            <a:endParaRPr lang="en-GB" sz="2000" dirty="0"/>
          </a:p>
          <a:p>
            <a:pPr eaLnBrk="1" hangingPunct="1">
              <a:buFont typeface="Wingdings" panose="05000000000000000000" pitchFamily="2" charset="2"/>
              <a:buChar char="q"/>
              <a:defRPr/>
            </a:pPr>
            <a:r>
              <a:rPr lang="en-GB" sz="2000" b="1" dirty="0" smtClean="0">
                <a:solidFill>
                  <a:srgbClr val="000000"/>
                </a:solidFill>
              </a:rPr>
              <a:t>The </a:t>
            </a:r>
            <a:r>
              <a:rPr lang="en-GB" sz="2000" b="1" dirty="0">
                <a:solidFill>
                  <a:srgbClr val="000000"/>
                </a:solidFill>
              </a:rPr>
              <a:t>context or the new professional standards…why do we need them?</a:t>
            </a:r>
          </a:p>
          <a:p>
            <a:pPr eaLnBrk="1" hangingPunct="1">
              <a:buFont typeface="Wingdings" panose="05000000000000000000" pitchFamily="2" charset="2"/>
              <a:buChar char="q"/>
              <a:defRPr/>
            </a:pPr>
            <a:endParaRPr lang="en-GB" sz="2000" b="1" dirty="0">
              <a:solidFill>
                <a:srgbClr val="000000"/>
              </a:solidFill>
            </a:endParaRPr>
          </a:p>
          <a:p>
            <a:pPr eaLnBrk="1" hangingPunct="1">
              <a:buFont typeface="Wingdings" panose="05000000000000000000" pitchFamily="2" charset="2"/>
              <a:buChar char="q"/>
              <a:defRPr/>
            </a:pPr>
            <a:r>
              <a:rPr lang="en-GB" sz="2000" b="1" dirty="0">
                <a:solidFill>
                  <a:srgbClr val="000000"/>
                </a:solidFill>
              </a:rPr>
              <a:t>The architecture of the new professional standards</a:t>
            </a:r>
          </a:p>
          <a:p>
            <a:pPr eaLnBrk="1" hangingPunct="1">
              <a:buFont typeface="Wingdings" panose="05000000000000000000" pitchFamily="2" charset="2"/>
              <a:buChar char="q"/>
              <a:defRPr/>
            </a:pPr>
            <a:endParaRPr lang="en-GB" sz="2000" b="1" dirty="0">
              <a:solidFill>
                <a:srgbClr val="000000"/>
              </a:solidFill>
            </a:endParaRPr>
          </a:p>
          <a:p>
            <a:pPr eaLnBrk="1" hangingPunct="1">
              <a:buFont typeface="Wingdings" panose="05000000000000000000" pitchFamily="2" charset="2"/>
              <a:buChar char="q"/>
              <a:defRPr/>
            </a:pPr>
            <a:r>
              <a:rPr lang="en-GB" sz="2000" b="1" dirty="0">
                <a:solidFill>
                  <a:srgbClr val="000000"/>
                </a:solidFill>
              </a:rPr>
              <a:t> Values and dispositions and 5 standards</a:t>
            </a:r>
          </a:p>
          <a:p>
            <a:pPr eaLnBrk="1" hangingPunct="1">
              <a:buFont typeface="Wingdings" panose="05000000000000000000" pitchFamily="2" charset="2"/>
              <a:buChar char="q"/>
              <a:defRPr/>
            </a:pPr>
            <a:endParaRPr lang="en-GB" sz="2000" b="1" dirty="0">
              <a:solidFill>
                <a:schemeClr val="bg2">
                  <a:lumMod val="50000"/>
                </a:schemeClr>
              </a:solidFill>
            </a:endParaRPr>
          </a:p>
          <a:p>
            <a:pPr eaLnBrk="1" hangingPunct="1">
              <a:buFont typeface="Wingdings" panose="05000000000000000000" pitchFamily="2" charset="2"/>
              <a:buChar char="q"/>
              <a:defRPr/>
            </a:pPr>
            <a:r>
              <a:rPr lang="en-GB" sz="2000" b="1" dirty="0">
                <a:solidFill>
                  <a:schemeClr val="bg2">
                    <a:lumMod val="50000"/>
                  </a:schemeClr>
                </a:solidFill>
              </a:rPr>
              <a:t> </a:t>
            </a:r>
            <a:r>
              <a:rPr lang="en-GB" sz="2000" b="1" dirty="0">
                <a:solidFill>
                  <a:srgbClr val="000000"/>
                </a:solidFill>
              </a:rPr>
              <a:t>Using the standards with teachers</a:t>
            </a:r>
          </a:p>
          <a:p>
            <a:pPr eaLnBrk="1" hangingPunct="1">
              <a:buFont typeface="Wingdings" panose="05000000000000000000" pitchFamily="2" charset="2"/>
              <a:buChar char="q"/>
              <a:defRPr/>
            </a:pPr>
            <a:endParaRPr lang="en-GB" sz="2000" b="1" dirty="0">
              <a:solidFill>
                <a:srgbClr val="58B931"/>
              </a:solidFill>
            </a:endParaRPr>
          </a:p>
          <a:p>
            <a:pPr eaLnBrk="1" hangingPunct="1">
              <a:buFont typeface="Wingdings" panose="05000000000000000000" pitchFamily="2" charset="2"/>
              <a:buChar char="q"/>
              <a:defRPr/>
            </a:pPr>
            <a:r>
              <a:rPr lang="en-GB" sz="2000" b="1" dirty="0">
                <a:solidFill>
                  <a:srgbClr val="58B931"/>
                </a:solidFill>
              </a:rPr>
              <a:t> A glimpse at some descriptors for </a:t>
            </a:r>
            <a:r>
              <a:rPr lang="en-GB" sz="2000" b="1" dirty="0" smtClean="0">
                <a:solidFill>
                  <a:srgbClr val="58B931"/>
                </a:solidFill>
              </a:rPr>
              <a:t>leadership </a:t>
            </a:r>
            <a:r>
              <a:rPr lang="en-GB" sz="2000" b="1" dirty="0">
                <a:solidFill>
                  <a:srgbClr val="58B931"/>
                </a:solidFill>
              </a:rPr>
              <a:t>and reviewing</a:t>
            </a:r>
          </a:p>
          <a:p>
            <a:pPr eaLnBrk="1" hangingPunct="1">
              <a:buFont typeface="Wingdings" panose="05000000000000000000" pitchFamily="2" charset="2"/>
              <a:buChar char="q"/>
              <a:defRPr/>
            </a:pPr>
            <a:endParaRPr lang="en-GB" sz="2000" b="1" dirty="0">
              <a:solidFill>
                <a:schemeClr val="bg2">
                  <a:lumMod val="50000"/>
                </a:schemeClr>
              </a:solidFill>
            </a:endParaRPr>
          </a:p>
          <a:p>
            <a:pPr eaLnBrk="1" hangingPunct="1">
              <a:buFont typeface="Wingdings" panose="05000000000000000000" pitchFamily="2" charset="2"/>
              <a:buChar char="q"/>
              <a:defRPr/>
            </a:pPr>
            <a:r>
              <a:rPr lang="en-GB" sz="2000" b="1" dirty="0">
                <a:solidFill>
                  <a:schemeClr val="bg2">
                    <a:lumMod val="50000"/>
                  </a:schemeClr>
                </a:solidFill>
              </a:rPr>
              <a:t> The developing scene for TAs and HLTAs</a:t>
            </a:r>
          </a:p>
          <a:p>
            <a:pPr eaLnBrk="1" hangingPunct="1">
              <a:buFont typeface="Wingdings" panose="05000000000000000000" pitchFamily="2" charset="2"/>
              <a:buChar char="q"/>
              <a:defRPr/>
            </a:pPr>
            <a:endParaRPr lang="en-GB" sz="2000" b="1" dirty="0">
              <a:solidFill>
                <a:schemeClr val="bg2">
                  <a:lumMod val="50000"/>
                </a:schemeClr>
              </a:solidFill>
            </a:endParaRPr>
          </a:p>
          <a:p>
            <a:pPr eaLnBrk="1" hangingPunct="1">
              <a:buFont typeface="Wingdings" panose="05000000000000000000" pitchFamily="2" charset="2"/>
              <a:buChar char="q"/>
              <a:defRPr/>
            </a:pPr>
            <a:r>
              <a:rPr lang="en-GB" sz="2000" b="1" dirty="0">
                <a:solidFill>
                  <a:schemeClr val="bg2">
                    <a:lumMod val="50000"/>
                  </a:schemeClr>
                </a:solidFill>
              </a:rPr>
              <a:t> Where the standards fit with other aspects of performance management</a:t>
            </a:r>
          </a:p>
          <a:p>
            <a:pPr eaLnBrk="1" hangingPunct="1">
              <a:buFont typeface="Wingdings" panose="05000000000000000000" pitchFamily="2" charset="2"/>
              <a:buChar char="q"/>
              <a:defRPr/>
            </a:pPr>
            <a:endParaRPr lang="en-GB" sz="2000" b="1" dirty="0">
              <a:solidFill>
                <a:schemeClr val="bg2">
                  <a:lumMod val="50000"/>
                </a:schemeClr>
              </a:solidFill>
            </a:endParaRPr>
          </a:p>
          <a:p>
            <a:pPr eaLnBrk="1" hangingPunct="1">
              <a:buFont typeface="Wingdings" panose="05000000000000000000" pitchFamily="2" charset="2"/>
              <a:buChar char="q"/>
              <a:defRPr/>
            </a:pPr>
            <a:r>
              <a:rPr lang="en-GB" sz="2000" b="1" dirty="0">
                <a:solidFill>
                  <a:schemeClr val="bg2">
                    <a:lumMod val="50000"/>
                  </a:schemeClr>
                </a:solidFill>
              </a:rPr>
              <a:t> What next…and questions</a:t>
            </a:r>
            <a:endParaRPr lang="en-GB" sz="2000" dirty="0">
              <a:solidFill>
                <a:schemeClr val="bg2">
                  <a:lumMod val="50000"/>
                </a:schemeClr>
              </a:solidFill>
            </a:endParaRPr>
          </a:p>
          <a:p>
            <a:pPr marL="0" indent="0" eaLnBrk="1" hangingPunct="1">
              <a:buNone/>
              <a:defRPr/>
            </a:pPr>
            <a:endParaRPr lang="en-GB" sz="2000" dirty="0">
              <a:solidFill>
                <a:schemeClr val="bg2">
                  <a:lumMod val="50000"/>
                </a:schemeClr>
              </a:solidFill>
            </a:endParaRPr>
          </a:p>
          <a:p>
            <a:pPr eaLnBrk="1" hangingPunct="1">
              <a:buFont typeface="Wingdings" pitchFamily="2" charset="2"/>
              <a:buChar char="Ø"/>
              <a:defRPr/>
            </a:pPr>
            <a:endParaRPr lang="en-GB" sz="2000" dirty="0">
              <a:solidFill>
                <a:schemeClr val="bg2">
                  <a:lumMod val="50000"/>
                </a:schemeClr>
              </a:solidFill>
            </a:endParaRPr>
          </a:p>
          <a:p>
            <a:pPr eaLnBrk="1" hangingPunct="1">
              <a:buFont typeface="Wingdings" pitchFamily="2" charset="2"/>
              <a:buChar char="Ø"/>
              <a:defRPr/>
            </a:pPr>
            <a:endParaRPr lang="en-GB" sz="2000" dirty="0">
              <a:solidFill>
                <a:schemeClr val="bg2"/>
              </a:solidFill>
            </a:endParaRPr>
          </a:p>
          <a:p>
            <a:pPr eaLnBrk="1" hangingPunct="1">
              <a:buFont typeface="Wingdings" pitchFamily="2" charset="2"/>
              <a:buChar char="Ø"/>
              <a:defRPr/>
            </a:pPr>
            <a:endParaRPr lang="en-GB" sz="2000" dirty="0">
              <a:solidFill>
                <a:schemeClr val="bg2"/>
              </a:solidFill>
            </a:endParaRPr>
          </a:p>
          <a:p>
            <a:pPr eaLnBrk="1" hangingPunct="1">
              <a:buFont typeface="Wingdings" pitchFamily="2" charset="2"/>
              <a:buChar char="Ø"/>
              <a:defRPr/>
            </a:pPr>
            <a:endParaRPr lang="en-GB" sz="2000" dirty="0"/>
          </a:p>
          <a:p>
            <a:pPr eaLnBrk="1" hangingPunct="1">
              <a:buFont typeface="Wingdings" pitchFamily="2" charset="2"/>
              <a:buChar char="Ø"/>
              <a:defRPr/>
            </a:pPr>
            <a:endParaRPr lang="en-GB" sz="2000" dirty="0"/>
          </a:p>
          <a:p>
            <a:pPr eaLnBrk="1" hangingPunct="1">
              <a:buFont typeface="Wingdings" pitchFamily="2" charset="2"/>
              <a:buChar char="Ø"/>
              <a:defRPr/>
            </a:pPr>
            <a:endParaRPr lang="en-GB" sz="2000" dirty="0"/>
          </a:p>
          <a:p>
            <a:pPr marL="0" indent="0" eaLnBrk="1" hangingPunct="1">
              <a:buNone/>
              <a:defRPr/>
            </a:pPr>
            <a:r>
              <a:rPr lang="en-GB" sz="2000" dirty="0"/>
              <a:t> </a:t>
            </a:r>
          </a:p>
          <a:p>
            <a:pPr eaLnBrk="1" hangingPunct="1">
              <a:buFont typeface="Wingdings" pitchFamily="2" charset="2"/>
              <a:buChar char="Ø"/>
              <a:defRPr/>
            </a:pPr>
            <a:endParaRPr lang="en-GB" sz="2000" dirty="0"/>
          </a:p>
          <a:p>
            <a:pPr eaLnBrk="1" hangingPunct="1">
              <a:buFont typeface="Wingdings" pitchFamily="2" charset="2"/>
              <a:buNone/>
              <a:defRPr/>
            </a:pPr>
            <a:endParaRPr lang="en-GB" sz="2000" dirty="0"/>
          </a:p>
          <a:p>
            <a:pPr eaLnBrk="1" hangingPunct="1">
              <a:buFont typeface="Wingdings" pitchFamily="2" charset="2"/>
              <a:buChar char="Ø"/>
              <a:defRPr/>
            </a:pPr>
            <a:endParaRPr lang="en-GB" sz="2000" dirty="0"/>
          </a:p>
          <a:p>
            <a:pPr eaLnBrk="1" hangingPunct="1">
              <a:buFont typeface="Wingdings" pitchFamily="2" charset="2"/>
              <a:buChar char="Ø"/>
              <a:defRPr/>
            </a:pPr>
            <a:endParaRPr lang="en-GB" sz="2000" dirty="0"/>
          </a:p>
          <a:p>
            <a:pPr eaLnBrk="1" hangingPunct="1">
              <a:buFont typeface="Wingdings" pitchFamily="2" charset="2"/>
              <a:buChar char="Ø"/>
              <a:defRPr/>
            </a:pPr>
            <a:endParaRPr lang="en-GB" sz="2000" dirty="0"/>
          </a:p>
          <a:p>
            <a:pPr eaLnBrk="1" hangingPunct="1">
              <a:buFont typeface="Wingdings" pitchFamily="2" charset="2"/>
              <a:buChar char="Ø"/>
              <a:defRPr/>
            </a:pPr>
            <a:endParaRPr lang="en-GB" sz="2000" dirty="0"/>
          </a:p>
          <a:p>
            <a:pPr eaLnBrk="1" hangingPunct="1">
              <a:buFont typeface="Wingdings" pitchFamily="2" charset="2"/>
              <a:buChar char="Ø"/>
              <a:defRPr/>
            </a:pPr>
            <a:endParaRPr lang="en-GB" sz="2000" dirty="0"/>
          </a:p>
          <a:p>
            <a:pPr eaLnBrk="1" hangingPunct="1">
              <a:buFont typeface="Wingdings" pitchFamily="2" charset="2"/>
              <a:buChar char="Ø"/>
              <a:defRPr/>
            </a:pPr>
            <a:endParaRPr lang="en-GB" sz="2000" dirty="0"/>
          </a:p>
        </p:txBody>
      </p:sp>
    </p:spTree>
    <p:extLst>
      <p:ext uri="{BB962C8B-B14F-4D97-AF65-F5344CB8AC3E}">
        <p14:creationId xmlns:p14="http://schemas.microsoft.com/office/powerpoint/2010/main" val="2279202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6761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7619">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7619">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7619">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7619">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7619">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7619">
                                            <p:txEl>
                                              <p:pRg st="13" end="1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7619">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0"/>
            <a:ext cx="8964488" cy="6597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a:extLst>
              <a:ext uri="{FF2B5EF4-FFF2-40B4-BE49-F238E27FC236}">
                <a16:creationId xmlns="" xmlns:a16="http://schemas.microsoft.com/office/drawing/2014/main" id="{23AE51E1-0F18-4DEC-8619-1B857EFFD6C2}"/>
              </a:ext>
            </a:extLst>
          </p:cNvPr>
          <p:cNvPicPr>
            <a:picLocks noChangeAspect="1"/>
          </p:cNvPicPr>
          <p:nvPr/>
        </p:nvPicPr>
        <p:blipFill>
          <a:blip r:embed="rId3"/>
          <a:stretch>
            <a:fillRect/>
          </a:stretch>
        </p:blipFill>
        <p:spPr>
          <a:xfrm rot="3020944">
            <a:off x="8703956" y="4824240"/>
            <a:ext cx="926672" cy="1036411"/>
          </a:xfrm>
          <a:prstGeom prst="rect">
            <a:avLst/>
          </a:prstGeom>
        </p:spPr>
      </p:pic>
      <p:sp>
        <p:nvSpPr>
          <p:cNvPr id="3" name="Slide Number Placeholder 2"/>
          <p:cNvSpPr>
            <a:spLocks noGrp="1"/>
          </p:cNvSpPr>
          <p:nvPr>
            <p:ph type="sldNum" sz="quarter" idx="12"/>
          </p:nvPr>
        </p:nvSpPr>
        <p:spPr/>
        <p:txBody>
          <a:bodyPr/>
          <a:lstStyle/>
          <a:p>
            <a:fld id="{C4009609-DC48-4DDF-96FA-41A39884BE33}" type="slidenum">
              <a:rPr lang="en-GB" smtClean="0"/>
              <a:pPr/>
              <a:t>23</a:t>
            </a:fld>
            <a:endParaRPr lang="en-GB"/>
          </a:p>
        </p:txBody>
      </p:sp>
    </p:spTree>
    <p:extLst>
      <p:ext uri="{BB962C8B-B14F-4D97-AF65-F5344CB8AC3E}">
        <p14:creationId xmlns:p14="http://schemas.microsoft.com/office/powerpoint/2010/main" val="13473352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C4009609-DC48-4DDF-96FA-41A39884BE33}" type="slidenum">
              <a:rPr lang="en-GB" smtClean="0"/>
              <a:pPr/>
              <a:t>24</a:t>
            </a:fld>
            <a:endParaRPr lang="en-GB"/>
          </a:p>
        </p:txBody>
      </p:sp>
    </p:spTree>
    <p:extLst>
      <p:ext uri="{BB962C8B-B14F-4D97-AF65-F5344CB8AC3E}">
        <p14:creationId xmlns:p14="http://schemas.microsoft.com/office/powerpoint/2010/main" val="34052014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a:extLst>
              <a:ext uri="{FF2B5EF4-FFF2-40B4-BE49-F238E27FC236}">
                <a16:creationId xmlns="" xmlns:a16="http://schemas.microsoft.com/office/drawing/2014/main" id="{865A67F8-E7F1-421D-9BE4-FE450013C2CB}"/>
              </a:ext>
            </a:extLst>
          </p:cNvPr>
          <p:cNvPicPr>
            <a:picLocks noChangeAspect="1"/>
          </p:cNvPicPr>
          <p:nvPr/>
        </p:nvPicPr>
        <p:blipFill>
          <a:blip r:embed="rId3"/>
          <a:stretch>
            <a:fillRect/>
          </a:stretch>
        </p:blipFill>
        <p:spPr>
          <a:xfrm>
            <a:off x="0" y="2420888"/>
            <a:ext cx="12192000" cy="3570600"/>
          </a:xfrm>
          <a:prstGeom prst="rect">
            <a:avLst/>
          </a:prstGeom>
        </p:spPr>
      </p:pic>
      <p:sp>
        <p:nvSpPr>
          <p:cNvPr id="3" name="Slide Number Placeholder 2"/>
          <p:cNvSpPr>
            <a:spLocks noGrp="1"/>
          </p:cNvSpPr>
          <p:nvPr>
            <p:ph type="sldNum" sz="quarter" idx="12"/>
          </p:nvPr>
        </p:nvSpPr>
        <p:spPr/>
        <p:txBody>
          <a:bodyPr/>
          <a:lstStyle/>
          <a:p>
            <a:fld id="{C4009609-DC48-4DDF-96FA-41A39884BE33}" type="slidenum">
              <a:rPr lang="en-GB" smtClean="0"/>
              <a:pPr/>
              <a:t>25</a:t>
            </a:fld>
            <a:endParaRPr lang="en-GB"/>
          </a:p>
        </p:txBody>
      </p:sp>
    </p:spTree>
    <p:extLst>
      <p:ext uri="{BB962C8B-B14F-4D97-AF65-F5344CB8AC3E}">
        <p14:creationId xmlns:p14="http://schemas.microsoft.com/office/powerpoint/2010/main" val="34128003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C4009609-DC48-4DDF-96FA-41A39884BE33}" type="slidenum">
              <a:rPr lang="en-GB" smtClean="0"/>
              <a:pPr/>
              <a:t>26</a:t>
            </a:fld>
            <a:endParaRPr lang="en-GB"/>
          </a:p>
        </p:txBody>
      </p:sp>
    </p:spTree>
    <p:extLst>
      <p:ext uri="{BB962C8B-B14F-4D97-AF65-F5344CB8AC3E}">
        <p14:creationId xmlns:p14="http://schemas.microsoft.com/office/powerpoint/2010/main" val="6941347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a:extLst>
              <a:ext uri="{FF2B5EF4-FFF2-40B4-BE49-F238E27FC236}">
                <a16:creationId xmlns="" xmlns:a16="http://schemas.microsoft.com/office/drawing/2014/main" id="{89B54F28-4BBE-466D-AAFF-01BB2000F400}"/>
              </a:ext>
            </a:extLst>
          </p:cNvPr>
          <p:cNvPicPr>
            <a:picLocks noChangeAspect="1"/>
          </p:cNvPicPr>
          <p:nvPr/>
        </p:nvPicPr>
        <p:blipFill rotWithShape="1">
          <a:blip r:embed="rId3"/>
          <a:srcRect t="15380"/>
          <a:stretch/>
        </p:blipFill>
        <p:spPr>
          <a:xfrm>
            <a:off x="-2032" y="3753707"/>
            <a:ext cx="12192000" cy="3104303"/>
          </a:xfrm>
          <a:prstGeom prst="rect">
            <a:avLst/>
          </a:prstGeom>
        </p:spPr>
      </p:pic>
      <p:pic>
        <p:nvPicPr>
          <p:cNvPr id="3" name="Picture 2">
            <a:extLst>
              <a:ext uri="{FF2B5EF4-FFF2-40B4-BE49-F238E27FC236}">
                <a16:creationId xmlns="" xmlns:a16="http://schemas.microsoft.com/office/drawing/2014/main" id="{6F7FF3BA-63E4-48CA-928D-EF36FDDD1BAF}"/>
              </a:ext>
            </a:extLst>
          </p:cNvPr>
          <p:cNvPicPr>
            <a:picLocks noChangeAspect="1"/>
          </p:cNvPicPr>
          <p:nvPr/>
        </p:nvPicPr>
        <p:blipFill>
          <a:blip r:embed="rId4"/>
          <a:stretch>
            <a:fillRect/>
          </a:stretch>
        </p:blipFill>
        <p:spPr>
          <a:xfrm>
            <a:off x="-2032" y="3717965"/>
            <a:ext cx="12192000" cy="2935550"/>
          </a:xfrm>
          <a:prstGeom prst="rect">
            <a:avLst/>
          </a:prstGeom>
        </p:spPr>
      </p:pic>
      <p:sp>
        <p:nvSpPr>
          <p:cNvPr id="4" name="Slide Number Placeholder 3"/>
          <p:cNvSpPr>
            <a:spLocks noGrp="1"/>
          </p:cNvSpPr>
          <p:nvPr>
            <p:ph type="sldNum" sz="quarter" idx="12"/>
          </p:nvPr>
        </p:nvSpPr>
        <p:spPr/>
        <p:txBody>
          <a:bodyPr/>
          <a:lstStyle/>
          <a:p>
            <a:fld id="{C4009609-DC48-4DDF-96FA-41A39884BE33}" type="slidenum">
              <a:rPr lang="en-GB" smtClean="0"/>
              <a:pPr/>
              <a:t>27</a:t>
            </a:fld>
            <a:endParaRPr lang="en-GB"/>
          </a:p>
        </p:txBody>
      </p:sp>
    </p:spTree>
    <p:extLst>
      <p:ext uri="{BB962C8B-B14F-4D97-AF65-F5344CB8AC3E}">
        <p14:creationId xmlns:p14="http://schemas.microsoft.com/office/powerpoint/2010/main" val="8941203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C4009609-DC48-4DDF-96FA-41A39884BE33}" type="slidenum">
              <a:rPr lang="en-GB" smtClean="0"/>
              <a:pPr/>
              <a:t>28</a:t>
            </a:fld>
            <a:endParaRPr lang="en-GB"/>
          </a:p>
        </p:txBody>
      </p:sp>
    </p:spTree>
    <p:extLst>
      <p:ext uri="{BB962C8B-B14F-4D97-AF65-F5344CB8AC3E}">
        <p14:creationId xmlns:p14="http://schemas.microsoft.com/office/powerpoint/2010/main" val="3784543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a:extLst>
              <a:ext uri="{FF2B5EF4-FFF2-40B4-BE49-F238E27FC236}">
                <a16:creationId xmlns="" xmlns:a16="http://schemas.microsoft.com/office/drawing/2014/main" id="{AF1FE4BD-6F17-4141-BD11-EF07FA1ED40B}"/>
              </a:ext>
            </a:extLst>
          </p:cNvPr>
          <p:cNvPicPr>
            <a:picLocks noChangeAspect="1"/>
          </p:cNvPicPr>
          <p:nvPr/>
        </p:nvPicPr>
        <p:blipFill>
          <a:blip r:embed="rId3"/>
          <a:stretch>
            <a:fillRect/>
          </a:stretch>
        </p:blipFill>
        <p:spPr>
          <a:xfrm>
            <a:off x="1343472" y="2420888"/>
            <a:ext cx="11089232" cy="3384376"/>
          </a:xfrm>
          <a:prstGeom prst="rect">
            <a:avLst/>
          </a:prstGeom>
        </p:spPr>
      </p:pic>
      <p:sp>
        <p:nvSpPr>
          <p:cNvPr id="3" name="Slide Number Placeholder 2"/>
          <p:cNvSpPr>
            <a:spLocks noGrp="1"/>
          </p:cNvSpPr>
          <p:nvPr>
            <p:ph type="sldNum" sz="quarter" idx="12"/>
          </p:nvPr>
        </p:nvSpPr>
        <p:spPr/>
        <p:txBody>
          <a:bodyPr/>
          <a:lstStyle/>
          <a:p>
            <a:fld id="{C4009609-DC48-4DDF-96FA-41A39884BE33}" type="slidenum">
              <a:rPr lang="en-GB" smtClean="0"/>
              <a:pPr/>
              <a:t>29</a:t>
            </a:fld>
            <a:endParaRPr lang="en-GB"/>
          </a:p>
        </p:txBody>
      </p:sp>
    </p:spTree>
    <p:extLst>
      <p:ext uri="{BB962C8B-B14F-4D97-AF65-F5344CB8AC3E}">
        <p14:creationId xmlns:p14="http://schemas.microsoft.com/office/powerpoint/2010/main" val="20905306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7618" name="Rectangle 2"/>
          <p:cNvSpPr>
            <a:spLocks noGrp="1" noChangeArrowheads="1"/>
          </p:cNvSpPr>
          <p:nvPr>
            <p:ph type="title" idx="4294967295"/>
          </p:nvPr>
        </p:nvSpPr>
        <p:spPr>
          <a:xfrm>
            <a:off x="3719736" y="188640"/>
            <a:ext cx="3891517" cy="448649"/>
          </a:xfrm>
          <a:ln w="57150">
            <a:solidFill>
              <a:schemeClr val="bg2">
                <a:lumMod val="50000"/>
              </a:schemeClr>
            </a:solidFill>
          </a:ln>
        </p:spPr>
        <p:txBody>
          <a:bodyPr/>
          <a:lstStyle/>
          <a:p>
            <a:pPr eaLnBrk="1" hangingPunct="1"/>
            <a:r>
              <a:rPr lang="en-GB" dirty="0" smtClean="0">
                <a:solidFill>
                  <a:srgbClr val="000000"/>
                </a:solidFill>
              </a:rPr>
              <a:t>    </a:t>
            </a:r>
            <a:r>
              <a:rPr lang="en-GB" b="1" dirty="0" smtClean="0">
                <a:solidFill>
                  <a:srgbClr val="000000"/>
                </a:solidFill>
              </a:rPr>
              <a:t>Professional standards</a:t>
            </a:r>
            <a:r>
              <a:rPr lang="en-GB" dirty="0">
                <a:solidFill>
                  <a:srgbClr val="000000"/>
                </a:solidFill>
              </a:rPr>
              <a:t/>
            </a:r>
            <a:br>
              <a:rPr lang="en-GB" dirty="0">
                <a:solidFill>
                  <a:srgbClr val="000000"/>
                </a:solidFill>
              </a:rPr>
            </a:br>
            <a:endParaRPr lang="en-GB" dirty="0">
              <a:solidFill>
                <a:srgbClr val="000000"/>
              </a:solidFill>
            </a:endParaRPr>
          </a:p>
        </p:txBody>
      </p:sp>
      <p:sp>
        <p:nvSpPr>
          <p:cNvPr id="367619" name="Rectangle 3"/>
          <p:cNvSpPr>
            <a:spLocks noGrp="1" noChangeArrowheads="1"/>
          </p:cNvSpPr>
          <p:nvPr>
            <p:ph type="body" idx="4294967295"/>
          </p:nvPr>
        </p:nvSpPr>
        <p:spPr>
          <a:xfrm>
            <a:off x="623392" y="980728"/>
            <a:ext cx="10116617" cy="7182085"/>
          </a:xfrm>
        </p:spPr>
        <p:txBody>
          <a:bodyPr/>
          <a:lstStyle/>
          <a:p>
            <a:pPr eaLnBrk="1" hangingPunct="1">
              <a:buFont typeface="Wingdings" panose="05000000000000000000" pitchFamily="2" charset="2"/>
              <a:buChar char="q"/>
              <a:defRPr/>
            </a:pPr>
            <a:r>
              <a:rPr lang="en-GB" sz="2000" b="1" dirty="0" smtClean="0">
                <a:solidFill>
                  <a:srgbClr val="00CC00"/>
                </a:solidFill>
              </a:rPr>
              <a:t>The </a:t>
            </a:r>
            <a:r>
              <a:rPr lang="en-GB" sz="2000" b="1" dirty="0">
                <a:solidFill>
                  <a:srgbClr val="00CC00"/>
                </a:solidFill>
              </a:rPr>
              <a:t>context </a:t>
            </a:r>
            <a:r>
              <a:rPr lang="en-GB" sz="2000" b="1" dirty="0" smtClean="0">
                <a:solidFill>
                  <a:srgbClr val="00CC00"/>
                </a:solidFill>
              </a:rPr>
              <a:t>of </a:t>
            </a:r>
            <a:r>
              <a:rPr lang="en-GB" sz="2000" b="1" dirty="0">
                <a:solidFill>
                  <a:srgbClr val="00CC00"/>
                </a:solidFill>
              </a:rPr>
              <a:t>the new professional standards…why do we need them?</a:t>
            </a:r>
          </a:p>
          <a:p>
            <a:pPr eaLnBrk="1" hangingPunct="1">
              <a:buFont typeface="Wingdings" panose="05000000000000000000" pitchFamily="2" charset="2"/>
              <a:buChar char="q"/>
              <a:defRPr/>
            </a:pPr>
            <a:endParaRPr lang="en-GB" sz="2000" b="1" dirty="0">
              <a:solidFill>
                <a:srgbClr val="00CC00"/>
              </a:solidFill>
            </a:endParaRPr>
          </a:p>
          <a:p>
            <a:pPr eaLnBrk="1" hangingPunct="1">
              <a:buFont typeface="Wingdings" panose="05000000000000000000" pitchFamily="2" charset="2"/>
              <a:buChar char="q"/>
              <a:defRPr/>
            </a:pPr>
            <a:r>
              <a:rPr lang="en-GB" sz="2000" b="1" dirty="0">
                <a:solidFill>
                  <a:schemeClr val="bg2">
                    <a:lumMod val="50000"/>
                  </a:schemeClr>
                </a:solidFill>
              </a:rPr>
              <a:t>The architecture of the new professional standards</a:t>
            </a:r>
          </a:p>
          <a:p>
            <a:pPr eaLnBrk="1" hangingPunct="1">
              <a:buFont typeface="Wingdings" panose="05000000000000000000" pitchFamily="2" charset="2"/>
              <a:buChar char="q"/>
              <a:defRPr/>
            </a:pPr>
            <a:endParaRPr lang="en-GB" sz="2000" b="1" dirty="0">
              <a:solidFill>
                <a:schemeClr val="bg2">
                  <a:lumMod val="50000"/>
                </a:schemeClr>
              </a:solidFill>
            </a:endParaRPr>
          </a:p>
          <a:p>
            <a:pPr eaLnBrk="1" hangingPunct="1">
              <a:buFont typeface="Wingdings" panose="05000000000000000000" pitchFamily="2" charset="2"/>
              <a:buChar char="q"/>
              <a:defRPr/>
            </a:pPr>
            <a:r>
              <a:rPr lang="en-GB" sz="2000" b="1" dirty="0">
                <a:solidFill>
                  <a:schemeClr val="bg2">
                    <a:lumMod val="50000"/>
                  </a:schemeClr>
                </a:solidFill>
              </a:rPr>
              <a:t> Values and dispositions and 5 standards</a:t>
            </a:r>
          </a:p>
          <a:p>
            <a:pPr eaLnBrk="1" hangingPunct="1">
              <a:buFont typeface="Wingdings" panose="05000000000000000000" pitchFamily="2" charset="2"/>
              <a:buChar char="q"/>
              <a:defRPr/>
            </a:pPr>
            <a:endParaRPr lang="en-GB" sz="2000" b="1" dirty="0">
              <a:solidFill>
                <a:schemeClr val="bg2">
                  <a:lumMod val="50000"/>
                </a:schemeClr>
              </a:solidFill>
            </a:endParaRPr>
          </a:p>
          <a:p>
            <a:pPr eaLnBrk="1" hangingPunct="1">
              <a:buFont typeface="Wingdings" panose="05000000000000000000" pitchFamily="2" charset="2"/>
              <a:buChar char="q"/>
              <a:defRPr/>
            </a:pPr>
            <a:r>
              <a:rPr lang="en-GB" sz="2000" b="1" dirty="0">
                <a:solidFill>
                  <a:schemeClr val="bg2">
                    <a:lumMod val="50000"/>
                  </a:schemeClr>
                </a:solidFill>
              </a:rPr>
              <a:t> Using the standards with teachers</a:t>
            </a:r>
          </a:p>
          <a:p>
            <a:pPr eaLnBrk="1" hangingPunct="1">
              <a:buFont typeface="Wingdings" panose="05000000000000000000" pitchFamily="2" charset="2"/>
              <a:buChar char="q"/>
              <a:defRPr/>
            </a:pPr>
            <a:endParaRPr lang="en-GB" sz="2000" b="1" dirty="0">
              <a:solidFill>
                <a:schemeClr val="bg2">
                  <a:lumMod val="50000"/>
                </a:schemeClr>
              </a:solidFill>
            </a:endParaRPr>
          </a:p>
          <a:p>
            <a:pPr eaLnBrk="1" hangingPunct="1">
              <a:buFont typeface="Wingdings" panose="05000000000000000000" pitchFamily="2" charset="2"/>
              <a:buChar char="q"/>
              <a:defRPr/>
            </a:pPr>
            <a:r>
              <a:rPr lang="en-GB" sz="2000" b="1" dirty="0">
                <a:solidFill>
                  <a:schemeClr val="bg2">
                    <a:lumMod val="50000"/>
                  </a:schemeClr>
                </a:solidFill>
              </a:rPr>
              <a:t> A glimpse at some descriptors for </a:t>
            </a:r>
            <a:r>
              <a:rPr lang="en-GB" sz="2000" b="1" dirty="0" smtClean="0">
                <a:solidFill>
                  <a:schemeClr val="bg2">
                    <a:lumMod val="50000"/>
                  </a:schemeClr>
                </a:solidFill>
              </a:rPr>
              <a:t>leadership </a:t>
            </a:r>
            <a:r>
              <a:rPr lang="en-GB" sz="2000" b="1" dirty="0">
                <a:solidFill>
                  <a:schemeClr val="bg2">
                    <a:lumMod val="50000"/>
                  </a:schemeClr>
                </a:solidFill>
              </a:rPr>
              <a:t>and reviewing</a:t>
            </a:r>
          </a:p>
          <a:p>
            <a:pPr eaLnBrk="1" hangingPunct="1">
              <a:buFont typeface="Wingdings" panose="05000000000000000000" pitchFamily="2" charset="2"/>
              <a:buChar char="q"/>
              <a:defRPr/>
            </a:pPr>
            <a:endParaRPr lang="en-GB" sz="2000" b="1" dirty="0">
              <a:solidFill>
                <a:schemeClr val="bg2">
                  <a:lumMod val="50000"/>
                </a:schemeClr>
              </a:solidFill>
            </a:endParaRPr>
          </a:p>
          <a:p>
            <a:pPr eaLnBrk="1" hangingPunct="1">
              <a:buFont typeface="Wingdings" panose="05000000000000000000" pitchFamily="2" charset="2"/>
              <a:buChar char="q"/>
              <a:defRPr/>
            </a:pPr>
            <a:r>
              <a:rPr lang="en-GB" sz="2000" b="1" dirty="0">
                <a:solidFill>
                  <a:schemeClr val="bg2">
                    <a:lumMod val="50000"/>
                  </a:schemeClr>
                </a:solidFill>
              </a:rPr>
              <a:t> The developing scene for TAs and HLTAs</a:t>
            </a:r>
          </a:p>
          <a:p>
            <a:pPr eaLnBrk="1" hangingPunct="1">
              <a:buFont typeface="Wingdings" panose="05000000000000000000" pitchFamily="2" charset="2"/>
              <a:buChar char="q"/>
              <a:defRPr/>
            </a:pPr>
            <a:endParaRPr lang="en-GB" sz="2000" b="1" dirty="0">
              <a:solidFill>
                <a:schemeClr val="bg2">
                  <a:lumMod val="50000"/>
                </a:schemeClr>
              </a:solidFill>
            </a:endParaRPr>
          </a:p>
          <a:p>
            <a:pPr eaLnBrk="1" hangingPunct="1">
              <a:buFont typeface="Wingdings" panose="05000000000000000000" pitchFamily="2" charset="2"/>
              <a:buChar char="q"/>
              <a:defRPr/>
            </a:pPr>
            <a:r>
              <a:rPr lang="en-GB" sz="2000" b="1" dirty="0">
                <a:solidFill>
                  <a:schemeClr val="bg2">
                    <a:lumMod val="50000"/>
                  </a:schemeClr>
                </a:solidFill>
              </a:rPr>
              <a:t> Where the standards fit with other aspects of performance management</a:t>
            </a:r>
          </a:p>
          <a:p>
            <a:pPr eaLnBrk="1" hangingPunct="1">
              <a:buFont typeface="Wingdings" panose="05000000000000000000" pitchFamily="2" charset="2"/>
              <a:buChar char="q"/>
              <a:defRPr/>
            </a:pPr>
            <a:endParaRPr lang="en-GB" sz="2000" b="1" dirty="0">
              <a:solidFill>
                <a:schemeClr val="bg2">
                  <a:lumMod val="50000"/>
                </a:schemeClr>
              </a:solidFill>
            </a:endParaRPr>
          </a:p>
          <a:p>
            <a:pPr eaLnBrk="1" hangingPunct="1">
              <a:buFont typeface="Wingdings" panose="05000000000000000000" pitchFamily="2" charset="2"/>
              <a:buChar char="q"/>
              <a:defRPr/>
            </a:pPr>
            <a:r>
              <a:rPr lang="en-GB" sz="2000" b="1" dirty="0">
                <a:solidFill>
                  <a:schemeClr val="bg2">
                    <a:lumMod val="50000"/>
                  </a:schemeClr>
                </a:solidFill>
              </a:rPr>
              <a:t> What next…and questions</a:t>
            </a:r>
            <a:endParaRPr lang="en-GB" sz="2000" dirty="0">
              <a:solidFill>
                <a:schemeClr val="bg2">
                  <a:lumMod val="50000"/>
                </a:schemeClr>
              </a:solidFill>
            </a:endParaRPr>
          </a:p>
          <a:p>
            <a:pPr marL="0" indent="0" eaLnBrk="1" hangingPunct="1">
              <a:buNone/>
              <a:defRPr/>
            </a:pPr>
            <a:endParaRPr lang="en-GB" sz="2000" dirty="0">
              <a:solidFill>
                <a:schemeClr val="bg2">
                  <a:lumMod val="50000"/>
                </a:schemeClr>
              </a:solidFill>
            </a:endParaRPr>
          </a:p>
          <a:p>
            <a:pPr eaLnBrk="1" hangingPunct="1">
              <a:buFont typeface="Wingdings" pitchFamily="2" charset="2"/>
              <a:buChar char="Ø"/>
              <a:defRPr/>
            </a:pPr>
            <a:endParaRPr lang="en-GB" sz="2000" dirty="0">
              <a:solidFill>
                <a:schemeClr val="bg2">
                  <a:lumMod val="50000"/>
                </a:schemeClr>
              </a:solidFill>
            </a:endParaRPr>
          </a:p>
          <a:p>
            <a:pPr eaLnBrk="1" hangingPunct="1">
              <a:buFont typeface="Wingdings" pitchFamily="2" charset="2"/>
              <a:buChar char="Ø"/>
              <a:defRPr/>
            </a:pPr>
            <a:endParaRPr lang="en-GB" sz="2000" dirty="0">
              <a:solidFill>
                <a:schemeClr val="bg2"/>
              </a:solidFill>
            </a:endParaRPr>
          </a:p>
          <a:p>
            <a:pPr eaLnBrk="1" hangingPunct="1">
              <a:buFont typeface="Wingdings" pitchFamily="2" charset="2"/>
              <a:buChar char="Ø"/>
              <a:defRPr/>
            </a:pPr>
            <a:endParaRPr lang="en-GB" sz="2000" dirty="0">
              <a:solidFill>
                <a:schemeClr val="bg2"/>
              </a:solidFill>
            </a:endParaRPr>
          </a:p>
          <a:p>
            <a:pPr eaLnBrk="1" hangingPunct="1">
              <a:buFont typeface="Wingdings" pitchFamily="2" charset="2"/>
              <a:buChar char="Ø"/>
              <a:defRPr/>
            </a:pPr>
            <a:endParaRPr lang="en-GB" sz="2000" dirty="0"/>
          </a:p>
          <a:p>
            <a:pPr eaLnBrk="1" hangingPunct="1">
              <a:buFont typeface="Wingdings" pitchFamily="2" charset="2"/>
              <a:buChar char="Ø"/>
              <a:defRPr/>
            </a:pPr>
            <a:endParaRPr lang="en-GB" sz="2000" dirty="0"/>
          </a:p>
          <a:p>
            <a:pPr eaLnBrk="1" hangingPunct="1">
              <a:buFont typeface="Wingdings" pitchFamily="2" charset="2"/>
              <a:buChar char="Ø"/>
              <a:defRPr/>
            </a:pPr>
            <a:endParaRPr lang="en-GB" sz="2000" dirty="0"/>
          </a:p>
          <a:p>
            <a:pPr marL="0" indent="0" eaLnBrk="1" hangingPunct="1">
              <a:buNone/>
              <a:defRPr/>
            </a:pPr>
            <a:r>
              <a:rPr lang="en-GB" sz="2000" dirty="0"/>
              <a:t> </a:t>
            </a:r>
          </a:p>
          <a:p>
            <a:pPr eaLnBrk="1" hangingPunct="1">
              <a:buFont typeface="Wingdings" pitchFamily="2" charset="2"/>
              <a:buChar char="Ø"/>
              <a:defRPr/>
            </a:pPr>
            <a:endParaRPr lang="en-GB" sz="2000" dirty="0"/>
          </a:p>
          <a:p>
            <a:pPr eaLnBrk="1" hangingPunct="1">
              <a:buFont typeface="Wingdings" pitchFamily="2" charset="2"/>
              <a:buNone/>
              <a:defRPr/>
            </a:pPr>
            <a:endParaRPr lang="en-GB" sz="2000" dirty="0"/>
          </a:p>
          <a:p>
            <a:pPr eaLnBrk="1" hangingPunct="1">
              <a:buFont typeface="Wingdings" pitchFamily="2" charset="2"/>
              <a:buChar char="Ø"/>
              <a:defRPr/>
            </a:pPr>
            <a:endParaRPr lang="en-GB" sz="2000" dirty="0"/>
          </a:p>
          <a:p>
            <a:pPr eaLnBrk="1" hangingPunct="1">
              <a:buFont typeface="Wingdings" pitchFamily="2" charset="2"/>
              <a:buChar char="Ø"/>
              <a:defRPr/>
            </a:pPr>
            <a:endParaRPr lang="en-GB" sz="2000" dirty="0"/>
          </a:p>
          <a:p>
            <a:pPr eaLnBrk="1" hangingPunct="1">
              <a:buFont typeface="Wingdings" pitchFamily="2" charset="2"/>
              <a:buChar char="Ø"/>
              <a:defRPr/>
            </a:pPr>
            <a:endParaRPr lang="en-GB" sz="2000" dirty="0"/>
          </a:p>
          <a:p>
            <a:pPr eaLnBrk="1" hangingPunct="1">
              <a:buFont typeface="Wingdings" pitchFamily="2" charset="2"/>
              <a:buChar char="Ø"/>
              <a:defRPr/>
            </a:pPr>
            <a:endParaRPr lang="en-GB" sz="2000" dirty="0"/>
          </a:p>
          <a:p>
            <a:pPr eaLnBrk="1" hangingPunct="1">
              <a:buFont typeface="Wingdings" pitchFamily="2" charset="2"/>
              <a:buChar char="Ø"/>
              <a:defRPr/>
            </a:pPr>
            <a:endParaRPr lang="en-GB" sz="2000" dirty="0"/>
          </a:p>
          <a:p>
            <a:pPr eaLnBrk="1" hangingPunct="1">
              <a:buFont typeface="Wingdings" pitchFamily="2" charset="2"/>
              <a:buChar char="Ø"/>
              <a:defRPr/>
            </a:pPr>
            <a:endParaRPr lang="en-GB" sz="2000" dirty="0"/>
          </a:p>
        </p:txBody>
      </p:sp>
    </p:spTree>
    <p:extLst>
      <p:ext uri="{BB962C8B-B14F-4D97-AF65-F5344CB8AC3E}">
        <p14:creationId xmlns:p14="http://schemas.microsoft.com/office/powerpoint/2010/main" val="3069432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676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761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761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7619">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7619">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7619">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7619">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7619">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4"/>
            <a:ext cx="91440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C4009609-DC48-4DDF-96FA-41A39884BE33}" type="slidenum">
              <a:rPr lang="en-GB" smtClean="0"/>
              <a:pPr/>
              <a:t>30</a:t>
            </a:fld>
            <a:endParaRPr lang="en-GB"/>
          </a:p>
        </p:txBody>
      </p:sp>
    </p:spTree>
    <p:extLst>
      <p:ext uri="{BB962C8B-B14F-4D97-AF65-F5344CB8AC3E}">
        <p14:creationId xmlns:p14="http://schemas.microsoft.com/office/powerpoint/2010/main" val="31950841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4"/>
            <a:ext cx="91440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a:extLst>
              <a:ext uri="{FF2B5EF4-FFF2-40B4-BE49-F238E27FC236}">
                <a16:creationId xmlns="" xmlns:a16="http://schemas.microsoft.com/office/drawing/2014/main" id="{2BB2FFDC-5D3B-4DEF-B505-342A6E40EACC}"/>
              </a:ext>
            </a:extLst>
          </p:cNvPr>
          <p:cNvPicPr>
            <a:picLocks noChangeAspect="1"/>
          </p:cNvPicPr>
          <p:nvPr/>
        </p:nvPicPr>
        <p:blipFill>
          <a:blip r:embed="rId3"/>
          <a:stretch>
            <a:fillRect/>
          </a:stretch>
        </p:blipFill>
        <p:spPr>
          <a:xfrm>
            <a:off x="0" y="2492896"/>
            <a:ext cx="12192000" cy="3229040"/>
          </a:xfrm>
          <a:prstGeom prst="rect">
            <a:avLst/>
          </a:prstGeom>
        </p:spPr>
      </p:pic>
      <p:sp>
        <p:nvSpPr>
          <p:cNvPr id="3" name="Slide Number Placeholder 2"/>
          <p:cNvSpPr>
            <a:spLocks noGrp="1"/>
          </p:cNvSpPr>
          <p:nvPr>
            <p:ph type="sldNum" sz="quarter" idx="12"/>
          </p:nvPr>
        </p:nvSpPr>
        <p:spPr/>
        <p:txBody>
          <a:bodyPr/>
          <a:lstStyle/>
          <a:p>
            <a:fld id="{C4009609-DC48-4DDF-96FA-41A39884BE33}" type="slidenum">
              <a:rPr lang="en-GB" smtClean="0"/>
              <a:pPr/>
              <a:t>31</a:t>
            </a:fld>
            <a:endParaRPr lang="en-GB"/>
          </a:p>
        </p:txBody>
      </p:sp>
    </p:spTree>
    <p:extLst>
      <p:ext uri="{BB962C8B-B14F-4D97-AF65-F5344CB8AC3E}">
        <p14:creationId xmlns:p14="http://schemas.microsoft.com/office/powerpoint/2010/main" val="42820276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7618" name="Rectangle 2"/>
          <p:cNvSpPr>
            <a:spLocks noGrp="1" noChangeArrowheads="1"/>
          </p:cNvSpPr>
          <p:nvPr>
            <p:ph type="title" idx="4294967295"/>
          </p:nvPr>
        </p:nvSpPr>
        <p:spPr>
          <a:xfrm>
            <a:off x="2567608" y="188640"/>
            <a:ext cx="7488832" cy="432048"/>
          </a:xfrm>
          <a:ln w="57150">
            <a:solidFill>
              <a:schemeClr val="bg2">
                <a:lumMod val="50000"/>
              </a:schemeClr>
            </a:solidFill>
          </a:ln>
        </p:spPr>
        <p:txBody>
          <a:bodyPr/>
          <a:lstStyle/>
          <a:p>
            <a:pPr eaLnBrk="1" hangingPunct="1"/>
            <a:r>
              <a:rPr lang="en-GB" dirty="0">
                <a:solidFill>
                  <a:schemeClr val="bg2"/>
                </a:solidFill>
              </a:rPr>
              <a:t>    </a:t>
            </a:r>
            <a:r>
              <a:rPr lang="en-GB" b="1" dirty="0">
                <a:solidFill>
                  <a:srgbClr val="000000"/>
                </a:solidFill>
              </a:rPr>
              <a:t>With individuals in formal leadership positions…</a:t>
            </a:r>
            <a:r>
              <a:rPr lang="en-GB" sz="1600" b="1" dirty="0">
                <a:solidFill>
                  <a:srgbClr val="000000"/>
                </a:solidFill>
              </a:rPr>
              <a:t/>
            </a:r>
            <a:br>
              <a:rPr lang="en-GB" sz="1600" b="1" dirty="0">
                <a:solidFill>
                  <a:srgbClr val="000000"/>
                </a:solidFill>
              </a:rPr>
            </a:br>
            <a:endParaRPr lang="en-GB" sz="1600" b="1" dirty="0">
              <a:solidFill>
                <a:srgbClr val="000000"/>
              </a:solidFill>
            </a:endParaRPr>
          </a:p>
        </p:txBody>
      </p:sp>
      <p:sp>
        <p:nvSpPr>
          <p:cNvPr id="367619" name="Rectangle 3"/>
          <p:cNvSpPr>
            <a:spLocks noGrp="1" noChangeArrowheads="1"/>
          </p:cNvSpPr>
          <p:nvPr>
            <p:ph type="body" idx="4294967295"/>
          </p:nvPr>
        </p:nvSpPr>
        <p:spPr>
          <a:xfrm>
            <a:off x="263352" y="836712"/>
            <a:ext cx="11737304" cy="7330770"/>
          </a:xfrm>
        </p:spPr>
        <p:txBody>
          <a:bodyPr/>
          <a:lstStyle/>
          <a:p>
            <a:pPr eaLnBrk="1" hangingPunct="1">
              <a:buFont typeface="Wingdings" panose="05000000000000000000" pitchFamily="2" charset="2"/>
              <a:buChar char="q"/>
              <a:defRPr/>
            </a:pPr>
            <a:r>
              <a:rPr lang="en-GB" sz="2400" b="1" dirty="0" smtClean="0">
                <a:solidFill>
                  <a:srgbClr val="000000"/>
                </a:solidFill>
              </a:rPr>
              <a:t>encourage </a:t>
            </a:r>
            <a:r>
              <a:rPr lang="en-GB" sz="2400" b="1" dirty="0">
                <a:solidFill>
                  <a:srgbClr val="000000"/>
                </a:solidFill>
              </a:rPr>
              <a:t>each individual to document success (</a:t>
            </a:r>
            <a:r>
              <a:rPr lang="en-GB" sz="2400" b="1" dirty="0" smtClean="0">
                <a:solidFill>
                  <a:srgbClr val="000000"/>
                </a:solidFill>
              </a:rPr>
              <a:t>PLP)</a:t>
            </a:r>
            <a:endParaRPr lang="en-GB" sz="2400" b="1" dirty="0">
              <a:solidFill>
                <a:srgbClr val="000000"/>
              </a:solidFill>
            </a:endParaRPr>
          </a:p>
          <a:p>
            <a:pPr eaLnBrk="1" hangingPunct="1">
              <a:buFont typeface="Wingdings" panose="05000000000000000000" pitchFamily="2" charset="2"/>
              <a:buChar char="q"/>
              <a:defRPr/>
            </a:pPr>
            <a:r>
              <a:rPr lang="en-GB" sz="2400" b="1" dirty="0" smtClean="0">
                <a:solidFill>
                  <a:srgbClr val="000000"/>
                </a:solidFill>
              </a:rPr>
              <a:t>analyse </a:t>
            </a:r>
            <a:r>
              <a:rPr lang="en-GB" sz="2400" b="1" dirty="0">
                <a:solidFill>
                  <a:srgbClr val="000000"/>
                </a:solidFill>
              </a:rPr>
              <a:t>successes with them</a:t>
            </a:r>
          </a:p>
          <a:p>
            <a:pPr eaLnBrk="1" hangingPunct="1">
              <a:buFont typeface="Wingdings" panose="05000000000000000000" pitchFamily="2" charset="2"/>
              <a:buChar char="q"/>
              <a:defRPr/>
            </a:pPr>
            <a:r>
              <a:rPr lang="en-GB" sz="2400" b="1" dirty="0" smtClean="0">
                <a:solidFill>
                  <a:srgbClr val="000000"/>
                </a:solidFill>
              </a:rPr>
              <a:t>over </a:t>
            </a:r>
            <a:r>
              <a:rPr lang="en-GB" sz="2400" b="1" dirty="0">
                <a:solidFill>
                  <a:srgbClr val="000000"/>
                </a:solidFill>
              </a:rPr>
              <a:t>the course of a year, </a:t>
            </a:r>
            <a:r>
              <a:rPr lang="en-GB" sz="2400" b="1" dirty="0" smtClean="0">
                <a:solidFill>
                  <a:srgbClr val="000000"/>
                </a:solidFill>
              </a:rPr>
              <a:t>record examples </a:t>
            </a:r>
            <a:r>
              <a:rPr lang="en-GB" sz="2400" b="1" dirty="0">
                <a:solidFill>
                  <a:srgbClr val="000000"/>
                </a:solidFill>
              </a:rPr>
              <a:t>of things like…</a:t>
            </a:r>
          </a:p>
          <a:p>
            <a:pPr eaLnBrk="1" hangingPunct="1">
              <a:buFont typeface="Wingdings" pitchFamily="2" charset="2"/>
              <a:buChar char="Ø"/>
              <a:defRPr/>
            </a:pPr>
            <a:endParaRPr lang="en-GB" sz="2400" dirty="0">
              <a:solidFill>
                <a:srgbClr val="000000"/>
              </a:solidFill>
            </a:endParaRPr>
          </a:p>
          <a:p>
            <a:pPr eaLnBrk="1" hangingPunct="1">
              <a:buFont typeface="Wingdings" pitchFamily="2" charset="2"/>
              <a:buNone/>
              <a:defRPr/>
            </a:pPr>
            <a:endParaRPr lang="en-GB" dirty="0">
              <a:solidFill>
                <a:srgbClr val="7030A0"/>
              </a:solidFill>
            </a:endParaRPr>
          </a:p>
          <a:p>
            <a:pPr eaLnBrk="1" hangingPunct="1">
              <a:buFont typeface="Wingdings" pitchFamily="2" charset="2"/>
              <a:buChar char="Ø"/>
              <a:defRPr/>
            </a:pPr>
            <a:endParaRPr lang="en-GB" dirty="0">
              <a:solidFill>
                <a:srgbClr val="7030A0"/>
              </a:solidFill>
            </a:endParaRPr>
          </a:p>
          <a:p>
            <a:pPr eaLnBrk="1" hangingPunct="1">
              <a:buFont typeface="Wingdings" pitchFamily="2" charset="2"/>
              <a:buChar char="Ø"/>
              <a:defRPr/>
            </a:pPr>
            <a:endParaRPr lang="en-GB" dirty="0">
              <a:solidFill>
                <a:srgbClr val="7030A0"/>
              </a:solidFill>
            </a:endParaRPr>
          </a:p>
          <a:p>
            <a:pPr eaLnBrk="1" hangingPunct="1">
              <a:buFont typeface="Wingdings" pitchFamily="2" charset="2"/>
              <a:buChar char="Ø"/>
              <a:defRPr/>
            </a:pPr>
            <a:endParaRPr lang="en-GB" dirty="0">
              <a:solidFill>
                <a:srgbClr val="7030A0"/>
              </a:solidFill>
            </a:endParaRPr>
          </a:p>
          <a:p>
            <a:pPr eaLnBrk="1" hangingPunct="1">
              <a:buFont typeface="Wingdings" pitchFamily="2" charset="2"/>
              <a:buChar char="Ø"/>
              <a:defRPr/>
            </a:pPr>
            <a:endParaRPr lang="en-GB" dirty="0">
              <a:solidFill>
                <a:srgbClr val="7030A0"/>
              </a:solidFill>
            </a:endParaRPr>
          </a:p>
          <a:p>
            <a:pPr eaLnBrk="1" hangingPunct="1">
              <a:buFont typeface="Wingdings" pitchFamily="2" charset="2"/>
              <a:buChar char="Ø"/>
              <a:defRPr/>
            </a:pPr>
            <a:endParaRPr lang="en-GB" sz="4000" dirty="0">
              <a:solidFill>
                <a:srgbClr val="7030A0"/>
              </a:solidFill>
            </a:endParaRPr>
          </a:p>
          <a:p>
            <a:pPr eaLnBrk="1" hangingPunct="1">
              <a:buFont typeface="Wingdings" pitchFamily="2" charset="2"/>
              <a:buChar char="Ø"/>
              <a:defRPr/>
            </a:pPr>
            <a:endParaRPr lang="en-GB" sz="4000" dirty="0"/>
          </a:p>
        </p:txBody>
      </p:sp>
      <p:sp>
        <p:nvSpPr>
          <p:cNvPr id="2" name="TextBox 1"/>
          <p:cNvSpPr txBox="1"/>
          <p:nvPr/>
        </p:nvSpPr>
        <p:spPr>
          <a:xfrm>
            <a:off x="1847528" y="2218921"/>
            <a:ext cx="9577064" cy="4450449"/>
          </a:xfrm>
          <a:prstGeom prst="rect">
            <a:avLst/>
          </a:prstGeom>
          <a:noFill/>
          <a:ln w="12700">
            <a:solidFill>
              <a:schemeClr val="bg2"/>
            </a:solidFill>
          </a:ln>
        </p:spPr>
        <p:txBody>
          <a:bodyPr wrap="square" rtlCol="0">
            <a:spAutoFit/>
          </a:bodyPr>
          <a:lstStyle/>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GB" sz="2400" b="1" i="0" u="none" strike="noStrike" kern="0" cap="none" spc="0" normalizeH="0" baseline="0" noProof="0" dirty="0">
                <a:ln>
                  <a:noFill/>
                </a:ln>
                <a:solidFill>
                  <a:srgbClr val="000000"/>
                </a:solidFill>
                <a:effectLst/>
                <a:uLnTx/>
                <a:uFillTx/>
                <a:latin typeface="Arial"/>
              </a:rPr>
              <a:t>most successful examples of improving teaching</a:t>
            </a:r>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GB" sz="2400" b="1" i="0" u="none" strike="noStrike" kern="0" cap="none" spc="0" normalizeH="0" baseline="0" noProof="0" dirty="0">
                <a:ln>
                  <a:noFill/>
                </a:ln>
                <a:solidFill>
                  <a:srgbClr val="000000"/>
                </a:solidFill>
                <a:effectLst/>
                <a:uLnTx/>
                <a:uFillTx/>
                <a:latin typeface="Arial"/>
              </a:rPr>
              <a:t>a successful </a:t>
            </a:r>
            <a:r>
              <a:rPr lang="en-GB" sz="2400" b="1" kern="0" dirty="0">
                <a:solidFill>
                  <a:srgbClr val="000000"/>
                </a:solidFill>
                <a:latin typeface="Arial"/>
              </a:rPr>
              <a:t>example of supporting a colleague</a:t>
            </a:r>
            <a:endParaRPr kumimoji="0" lang="en-GB" sz="2400" b="1" i="0" u="none" strike="noStrike" kern="0" cap="none" spc="0" normalizeH="0" baseline="0" noProof="0" dirty="0">
              <a:ln>
                <a:noFill/>
              </a:ln>
              <a:solidFill>
                <a:srgbClr val="000000"/>
              </a:solidFill>
              <a:effectLst/>
              <a:uLnTx/>
              <a:uFillTx/>
              <a:latin typeface="Arial"/>
            </a:endParaRPr>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lang="en-GB" sz="2400" b="1" kern="0" dirty="0">
                <a:solidFill>
                  <a:srgbClr val="000000"/>
                </a:solidFill>
                <a:latin typeface="Arial"/>
              </a:rPr>
              <a:t>a way in which a team has been developed</a:t>
            </a:r>
            <a:endParaRPr kumimoji="0" lang="en-GB" sz="2400" b="1" i="0" u="none" strike="noStrike" kern="0" cap="none" spc="0" normalizeH="0" baseline="0" noProof="0" dirty="0">
              <a:ln>
                <a:noFill/>
              </a:ln>
              <a:solidFill>
                <a:srgbClr val="000000"/>
              </a:solidFill>
              <a:effectLst/>
              <a:uLnTx/>
              <a:uFillTx/>
              <a:latin typeface="Arial"/>
            </a:endParaRPr>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lang="en-GB" sz="2400" b="1" kern="0" dirty="0">
                <a:solidFill>
                  <a:srgbClr val="000000"/>
                </a:solidFill>
                <a:latin typeface="Arial"/>
              </a:rPr>
              <a:t>e</a:t>
            </a:r>
            <a:r>
              <a:rPr kumimoji="0" lang="en-GB" sz="2400" b="1" i="0" u="none" strike="noStrike" kern="0" cap="none" spc="0" normalizeH="0" baseline="0" noProof="0" dirty="0" err="1">
                <a:ln>
                  <a:noFill/>
                </a:ln>
                <a:solidFill>
                  <a:srgbClr val="000000"/>
                </a:solidFill>
                <a:effectLst/>
                <a:uLnTx/>
                <a:uFillTx/>
                <a:latin typeface="Arial"/>
              </a:rPr>
              <a:t>ffective</a:t>
            </a:r>
            <a:r>
              <a:rPr lang="en-GB" sz="2400" b="1" kern="0" dirty="0">
                <a:solidFill>
                  <a:srgbClr val="000000"/>
                </a:solidFill>
                <a:latin typeface="Arial"/>
              </a:rPr>
              <a:t> strategic development</a:t>
            </a:r>
            <a:endParaRPr kumimoji="0" lang="en-GB" sz="2400" b="1" i="0" u="none" strike="noStrike" kern="0" cap="none" spc="0" normalizeH="0" baseline="0" noProof="0" dirty="0">
              <a:ln>
                <a:noFill/>
              </a:ln>
              <a:solidFill>
                <a:srgbClr val="000000"/>
              </a:solidFill>
              <a:effectLst/>
              <a:uLnTx/>
              <a:uFillTx/>
              <a:latin typeface="Arial"/>
            </a:endParaRPr>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GB" sz="2400" b="1" i="0" u="none" strike="noStrike" kern="0" cap="none" spc="0" normalizeH="0" baseline="0" noProof="0" dirty="0">
                <a:ln>
                  <a:noFill/>
                </a:ln>
                <a:solidFill>
                  <a:srgbClr val="000000"/>
                </a:solidFill>
                <a:effectLst/>
                <a:uLnTx/>
                <a:uFillTx/>
                <a:latin typeface="Arial"/>
              </a:rPr>
              <a:t>the school’s involvement in an extended network of learning</a:t>
            </a:r>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GB" sz="2400" b="1" i="0" u="none" strike="noStrike" kern="0" cap="none" spc="0" normalizeH="0" baseline="0" noProof="0" dirty="0">
                <a:ln>
                  <a:noFill/>
                </a:ln>
                <a:solidFill>
                  <a:srgbClr val="000000"/>
                </a:solidFill>
                <a:effectLst/>
                <a:uLnTx/>
                <a:uFillTx/>
                <a:latin typeface="Arial"/>
              </a:rPr>
              <a:t>b</a:t>
            </a:r>
            <a:r>
              <a:rPr kumimoji="0" lang="en-GB" sz="2400" b="1" i="0" u="none" strike="noStrike" kern="0" cap="none" spc="0" normalizeH="0" baseline="0" noProof="0" dirty="0" err="1">
                <a:ln>
                  <a:noFill/>
                </a:ln>
                <a:solidFill>
                  <a:srgbClr val="000000"/>
                </a:solidFill>
                <a:effectLst/>
                <a:uLnTx/>
                <a:uFillTx/>
                <a:latin typeface="Arial"/>
              </a:rPr>
              <a:t>uilding</a:t>
            </a:r>
            <a:r>
              <a:rPr kumimoji="0" lang="en-GB" sz="2400" b="1" i="0" u="none" strike="noStrike" kern="0" cap="none" spc="0" normalizeH="0" baseline="0" noProof="0" dirty="0">
                <a:ln>
                  <a:noFill/>
                </a:ln>
                <a:solidFill>
                  <a:srgbClr val="000000"/>
                </a:solidFill>
                <a:effectLst/>
                <a:uLnTx/>
                <a:uFillTx/>
                <a:latin typeface="Arial"/>
              </a:rPr>
              <a:t> parent/ carer trust</a:t>
            </a:r>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GB" sz="2400" b="1" i="0" u="none" strike="noStrike" kern="0" cap="none" spc="0" normalizeH="0" baseline="0" noProof="0" dirty="0">
                <a:ln>
                  <a:noFill/>
                </a:ln>
                <a:solidFill>
                  <a:srgbClr val="000000"/>
                </a:solidFill>
                <a:effectLst/>
                <a:uLnTx/>
                <a:uFillTx/>
                <a:latin typeface="Arial"/>
              </a:rPr>
              <a:t>dealing with disciplinary matters</a:t>
            </a:r>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GB" sz="2400" b="1" i="0" u="none" strike="noStrike" kern="0" cap="none" spc="0" normalizeH="0" baseline="0" noProof="0" dirty="0">
                <a:ln>
                  <a:noFill/>
                </a:ln>
                <a:solidFill>
                  <a:srgbClr val="000000"/>
                </a:solidFill>
                <a:effectLst/>
                <a:uLnTx/>
                <a:uFillTx/>
                <a:latin typeface="Arial"/>
              </a:rPr>
              <a:t>e</a:t>
            </a:r>
            <a:r>
              <a:rPr kumimoji="0" lang="en-GB" sz="2400" b="1" i="0" u="none" strike="noStrike" kern="0" cap="none" spc="0" normalizeH="0" baseline="0" noProof="0" dirty="0" err="1">
                <a:ln>
                  <a:noFill/>
                </a:ln>
                <a:solidFill>
                  <a:srgbClr val="000000"/>
                </a:solidFill>
                <a:effectLst/>
                <a:uLnTx/>
                <a:uFillTx/>
                <a:latin typeface="Arial"/>
              </a:rPr>
              <a:t>nsuring</a:t>
            </a:r>
            <a:r>
              <a:rPr kumimoji="0" lang="en-GB" sz="2400" b="1" i="0" u="none" strike="noStrike" kern="0" cap="none" spc="0" normalizeH="0" baseline="0" noProof="0" dirty="0">
                <a:ln>
                  <a:noFill/>
                </a:ln>
                <a:solidFill>
                  <a:srgbClr val="000000"/>
                </a:solidFill>
                <a:effectLst/>
                <a:uLnTx/>
                <a:uFillTx/>
                <a:latin typeface="Arial"/>
              </a:rPr>
              <a:t> school policy in practice</a:t>
            </a:r>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lang="en-GB" sz="2400" b="1" kern="0" dirty="0">
                <a:solidFill>
                  <a:srgbClr val="000000"/>
                </a:solidFill>
                <a:latin typeface="Arial"/>
              </a:rPr>
              <a:t>developing professional learning impact with colleagues</a:t>
            </a:r>
            <a:endParaRPr kumimoji="0" lang="en-GB" sz="2400" b="1" i="0" u="none" strike="noStrike" kern="0" cap="none" spc="0" normalizeH="0" baseline="0" noProof="0" dirty="0">
              <a:ln>
                <a:noFill/>
              </a:ln>
              <a:solidFill>
                <a:srgbClr val="000000"/>
              </a:solidFill>
              <a:effectLst/>
              <a:uLnTx/>
              <a:uFillTx/>
              <a:latin typeface="Arial"/>
            </a:endParaRPr>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
              <a:tabLst/>
              <a:defRPr/>
            </a:pPr>
            <a:r>
              <a:rPr kumimoji="0" lang="en-GB" sz="2400" b="1" i="0" u="none" strike="noStrike" kern="0" cap="none" spc="0" normalizeH="0" baseline="0" noProof="0" dirty="0">
                <a:ln>
                  <a:noFill/>
                </a:ln>
                <a:solidFill>
                  <a:srgbClr val="000000"/>
                </a:solidFill>
                <a:effectLst/>
                <a:uLnTx/>
                <a:uFillTx/>
                <a:latin typeface="Arial"/>
              </a:rPr>
              <a:t>contributing to development in other schools</a:t>
            </a:r>
          </a:p>
        </p:txBody>
      </p:sp>
    </p:spTree>
    <p:extLst>
      <p:ext uri="{BB962C8B-B14F-4D97-AF65-F5344CB8AC3E}">
        <p14:creationId xmlns:p14="http://schemas.microsoft.com/office/powerpoint/2010/main" val="3599935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7618" name="Rectangle 2"/>
          <p:cNvSpPr>
            <a:spLocks noGrp="1" noChangeArrowheads="1"/>
          </p:cNvSpPr>
          <p:nvPr>
            <p:ph type="title" idx="4294967295"/>
          </p:nvPr>
        </p:nvSpPr>
        <p:spPr>
          <a:xfrm>
            <a:off x="1991541" y="188643"/>
            <a:ext cx="7488835" cy="483221"/>
          </a:xfrm>
          <a:ln w="38100">
            <a:solidFill>
              <a:schemeClr val="bg2">
                <a:lumMod val="50000"/>
              </a:schemeClr>
            </a:solidFill>
          </a:ln>
        </p:spPr>
        <p:txBody>
          <a:bodyPr/>
          <a:lstStyle/>
          <a:p>
            <a:pPr eaLnBrk="1" hangingPunct="1"/>
            <a:r>
              <a:rPr lang="en-GB" dirty="0">
                <a:solidFill>
                  <a:schemeClr val="bg2"/>
                </a:solidFill>
              </a:rPr>
              <a:t>       </a:t>
            </a:r>
            <a:r>
              <a:rPr lang="en-GB" b="1" dirty="0" smtClean="0">
                <a:solidFill>
                  <a:srgbClr val="000000"/>
                </a:solidFill>
              </a:rPr>
              <a:t>Using </a:t>
            </a:r>
            <a:r>
              <a:rPr lang="en-GB" b="1" dirty="0">
                <a:solidFill>
                  <a:srgbClr val="000000"/>
                </a:solidFill>
              </a:rPr>
              <a:t>the leadership standards…as reviewer</a:t>
            </a:r>
            <a:r>
              <a:rPr lang="en-GB" sz="1600" dirty="0">
                <a:solidFill>
                  <a:srgbClr val="000000"/>
                </a:solidFill>
              </a:rPr>
              <a:t/>
            </a:r>
            <a:br>
              <a:rPr lang="en-GB" sz="1600" dirty="0">
                <a:solidFill>
                  <a:srgbClr val="000000"/>
                </a:solidFill>
              </a:rPr>
            </a:br>
            <a:endParaRPr lang="en-GB" sz="1600" dirty="0">
              <a:solidFill>
                <a:srgbClr val="000000"/>
              </a:solidFill>
            </a:endParaRPr>
          </a:p>
        </p:txBody>
      </p:sp>
      <p:sp>
        <p:nvSpPr>
          <p:cNvPr id="367619" name="Rectangle 3"/>
          <p:cNvSpPr>
            <a:spLocks noGrp="1" noChangeArrowheads="1"/>
          </p:cNvSpPr>
          <p:nvPr>
            <p:ph type="body" idx="4294967295"/>
          </p:nvPr>
        </p:nvSpPr>
        <p:spPr>
          <a:xfrm>
            <a:off x="839416" y="671862"/>
            <a:ext cx="11089232" cy="7581674"/>
          </a:xfrm>
        </p:spPr>
        <p:txBody>
          <a:bodyPr/>
          <a:lstStyle/>
          <a:p>
            <a:pPr marL="0" indent="0" eaLnBrk="1" hangingPunct="1">
              <a:buNone/>
              <a:defRPr/>
            </a:pPr>
            <a:endParaRPr lang="en-GB" sz="2400" dirty="0"/>
          </a:p>
          <a:p>
            <a:pPr eaLnBrk="1" hangingPunct="1">
              <a:buFont typeface="Wingdings" pitchFamily="2" charset="2"/>
              <a:buChar char="Ø"/>
              <a:defRPr/>
            </a:pPr>
            <a:r>
              <a:rPr lang="en-GB" sz="2400" b="1" dirty="0">
                <a:solidFill>
                  <a:schemeClr val="bg2">
                    <a:lumMod val="50000"/>
                  </a:schemeClr>
                </a:solidFill>
              </a:rPr>
              <a:t> </a:t>
            </a:r>
            <a:r>
              <a:rPr lang="en-GB" sz="2400" b="1" dirty="0">
                <a:solidFill>
                  <a:srgbClr val="000000"/>
                </a:solidFill>
              </a:rPr>
              <a:t>fix a dedicated time with the leader</a:t>
            </a:r>
          </a:p>
          <a:p>
            <a:pPr eaLnBrk="1" hangingPunct="1">
              <a:buFont typeface="Wingdings" pitchFamily="2" charset="2"/>
              <a:buChar char="Ø"/>
              <a:defRPr/>
            </a:pPr>
            <a:r>
              <a:rPr lang="en-GB" sz="2400" b="1" dirty="0">
                <a:solidFill>
                  <a:srgbClr val="000000"/>
                </a:solidFill>
              </a:rPr>
              <a:t> have a list of considerations per standard</a:t>
            </a:r>
          </a:p>
          <a:p>
            <a:pPr eaLnBrk="1" hangingPunct="1">
              <a:buFont typeface="Wingdings" pitchFamily="2" charset="2"/>
              <a:buChar char="Ø"/>
              <a:defRPr/>
            </a:pPr>
            <a:r>
              <a:rPr lang="en-GB" sz="2400" b="1" dirty="0">
                <a:solidFill>
                  <a:srgbClr val="000000"/>
                </a:solidFill>
              </a:rPr>
              <a:t> start with the leader’s record (PLP) and explore the descriptors</a:t>
            </a:r>
          </a:p>
          <a:p>
            <a:pPr eaLnBrk="1" hangingPunct="1">
              <a:buFont typeface="Wingdings" pitchFamily="2" charset="2"/>
              <a:buChar char="Ø"/>
              <a:defRPr/>
            </a:pPr>
            <a:r>
              <a:rPr lang="en-GB" sz="2400" b="1" dirty="0">
                <a:solidFill>
                  <a:srgbClr val="000000"/>
                </a:solidFill>
              </a:rPr>
              <a:t> so these were strong contributions…</a:t>
            </a:r>
            <a:endParaRPr lang="en-GB" b="1" dirty="0">
              <a:solidFill>
                <a:srgbClr val="000000"/>
              </a:solidFill>
            </a:endParaRPr>
          </a:p>
          <a:p>
            <a:pPr eaLnBrk="1" hangingPunct="1">
              <a:buFont typeface="Wingdings" pitchFamily="2" charset="2"/>
              <a:buChar char="Ø"/>
              <a:defRPr/>
            </a:pPr>
            <a:endParaRPr lang="en-GB" sz="4000" dirty="0">
              <a:solidFill>
                <a:srgbClr val="000000"/>
              </a:solidFill>
            </a:endParaRPr>
          </a:p>
          <a:p>
            <a:pPr marL="0" indent="0" eaLnBrk="1" hangingPunct="1">
              <a:buNone/>
              <a:defRPr/>
            </a:pPr>
            <a:endParaRPr lang="en-GB" sz="4000" dirty="0"/>
          </a:p>
        </p:txBody>
      </p:sp>
      <p:sp>
        <p:nvSpPr>
          <p:cNvPr id="3" name="TextBox 2"/>
          <p:cNvSpPr txBox="1"/>
          <p:nvPr/>
        </p:nvSpPr>
        <p:spPr>
          <a:xfrm>
            <a:off x="2351585" y="3405792"/>
            <a:ext cx="6984779" cy="2677656"/>
          </a:xfrm>
          <a:prstGeom prst="rect">
            <a:avLst/>
          </a:prstGeom>
          <a:noFill/>
          <a:ln w="19050">
            <a:solidFill>
              <a:schemeClr val="bg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2400" b="0" i="0" u="none" strike="noStrike" kern="1200" cap="none" spc="0" normalizeH="0" baseline="0" noProof="0" dirty="0">
                <a:ln>
                  <a:noFill/>
                </a:ln>
                <a:solidFill>
                  <a:srgbClr val="003366">
                    <a:lumMod val="50000"/>
                  </a:srgbClr>
                </a:solidFill>
                <a:effectLst/>
                <a:uLnTx/>
                <a:uFillTx/>
                <a:latin typeface="Arial"/>
                <a:ea typeface="+mn-ea"/>
                <a:cs typeface="+mn-cs"/>
              </a:rPr>
              <a:t> </a:t>
            </a:r>
            <a:r>
              <a:rPr kumimoji="0" lang="en-GB" sz="2400" b="1" i="0" u="none" strike="noStrike" kern="1200" cap="none" spc="0" normalizeH="0" baseline="0" noProof="0" dirty="0">
                <a:ln>
                  <a:noFill/>
                </a:ln>
                <a:solidFill>
                  <a:srgbClr val="000000"/>
                </a:solidFill>
                <a:effectLst/>
                <a:uLnTx/>
                <a:uFillTx/>
                <a:latin typeface="Arial"/>
                <a:ea typeface="+mn-ea"/>
                <a:cs typeface="+mn-cs"/>
              </a:rPr>
              <a:t>how do you know?</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2400" b="1" i="0" u="none" strike="noStrike" kern="1200" cap="none" spc="0" normalizeH="0" baseline="0" noProof="0" dirty="0">
                <a:ln>
                  <a:noFill/>
                </a:ln>
                <a:solidFill>
                  <a:srgbClr val="000000"/>
                </a:solidFill>
                <a:effectLst/>
                <a:uLnTx/>
                <a:uFillTx/>
                <a:latin typeface="Arial"/>
                <a:ea typeface="+mn-ea"/>
                <a:cs typeface="+mn-cs"/>
              </a:rPr>
              <a:t> what is the impact?</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2400" b="1" i="0" u="none" strike="noStrike" kern="1200" cap="none" spc="0" normalizeH="0" baseline="0" noProof="0" dirty="0">
                <a:ln>
                  <a:noFill/>
                </a:ln>
                <a:solidFill>
                  <a:srgbClr val="000000"/>
                </a:solidFill>
                <a:effectLst/>
                <a:uLnTx/>
                <a:uFillTx/>
                <a:latin typeface="Arial"/>
                <a:ea typeface="+mn-ea"/>
                <a:cs typeface="+mn-cs"/>
              </a:rPr>
              <a:t> are the 5 standards in balance?...why not?</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2400" b="1" i="0" u="none" strike="noStrike" kern="1200" cap="none" spc="0" normalizeH="0" baseline="0" noProof="0" dirty="0">
                <a:ln>
                  <a:noFill/>
                </a:ln>
                <a:solidFill>
                  <a:srgbClr val="000000"/>
                </a:solidFill>
                <a:effectLst/>
                <a:uLnTx/>
                <a:uFillTx/>
                <a:latin typeface="Arial"/>
                <a:ea typeface="+mn-ea"/>
                <a:cs typeface="+mn-cs"/>
              </a:rPr>
              <a:t> how do we spread the good things?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2400" b="1" i="0" u="none" strike="noStrike" kern="1200" cap="none" spc="0" normalizeH="0" baseline="0" noProof="0" dirty="0">
                <a:ln>
                  <a:noFill/>
                </a:ln>
                <a:solidFill>
                  <a:srgbClr val="000000"/>
                </a:solidFill>
                <a:effectLst/>
                <a:uLnTx/>
                <a:uFillTx/>
                <a:latin typeface="Arial"/>
                <a:ea typeface="+mn-ea"/>
                <a:cs typeface="+mn-cs"/>
              </a:rPr>
              <a:t> who could you help?</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2400" b="1" i="0" u="none" strike="noStrike" kern="1200" cap="none" spc="0" normalizeH="0" baseline="0" noProof="0" dirty="0">
                <a:ln>
                  <a:noFill/>
                </a:ln>
                <a:solidFill>
                  <a:srgbClr val="000000"/>
                </a:solidFill>
                <a:effectLst/>
                <a:uLnTx/>
                <a:uFillTx/>
                <a:latin typeface="Arial"/>
                <a:ea typeface="+mn-ea"/>
                <a:cs typeface="+mn-cs"/>
              </a:rPr>
              <a:t> how can we help you?</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2400" b="1" i="0" u="none" strike="noStrike" kern="1200" cap="none" spc="0" normalizeH="0" baseline="0" noProof="0" dirty="0">
                <a:ln>
                  <a:noFill/>
                </a:ln>
                <a:solidFill>
                  <a:srgbClr val="000000"/>
                </a:solidFill>
                <a:effectLst/>
                <a:uLnTx/>
                <a:uFillTx/>
                <a:latin typeface="Arial"/>
                <a:ea typeface="+mn-ea"/>
                <a:cs typeface="+mn-cs"/>
              </a:rPr>
              <a:t> …ambitions for next time?</a:t>
            </a:r>
            <a:endParaRPr kumimoji="0" lang="en-GB" sz="1800" b="1"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520664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7619">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7618" name="Rectangle 2"/>
          <p:cNvSpPr>
            <a:spLocks noGrp="1" noChangeArrowheads="1"/>
          </p:cNvSpPr>
          <p:nvPr>
            <p:ph type="title" idx="4294967295"/>
          </p:nvPr>
        </p:nvSpPr>
        <p:spPr>
          <a:xfrm>
            <a:off x="2999656" y="188640"/>
            <a:ext cx="4755613" cy="448649"/>
          </a:xfrm>
          <a:ln w="57150">
            <a:solidFill>
              <a:schemeClr val="bg2">
                <a:lumMod val="50000"/>
              </a:schemeClr>
            </a:solidFill>
          </a:ln>
        </p:spPr>
        <p:txBody>
          <a:bodyPr/>
          <a:lstStyle/>
          <a:p>
            <a:pPr eaLnBrk="1" hangingPunct="1"/>
            <a:r>
              <a:rPr lang="en-GB" b="1" dirty="0" smtClean="0">
                <a:solidFill>
                  <a:srgbClr val="000000"/>
                </a:solidFill>
              </a:rPr>
              <a:t>      Professional standards</a:t>
            </a:r>
            <a:r>
              <a:rPr lang="en-GB" dirty="0">
                <a:solidFill>
                  <a:srgbClr val="000000"/>
                </a:solidFill>
              </a:rPr>
              <a:t/>
            </a:r>
            <a:br>
              <a:rPr lang="en-GB" dirty="0">
                <a:solidFill>
                  <a:srgbClr val="000000"/>
                </a:solidFill>
              </a:rPr>
            </a:br>
            <a:endParaRPr lang="en-GB" dirty="0">
              <a:solidFill>
                <a:srgbClr val="000000"/>
              </a:solidFill>
            </a:endParaRPr>
          </a:p>
        </p:txBody>
      </p:sp>
      <p:sp>
        <p:nvSpPr>
          <p:cNvPr id="367619" name="Rectangle 3"/>
          <p:cNvSpPr>
            <a:spLocks noGrp="1" noChangeArrowheads="1"/>
          </p:cNvSpPr>
          <p:nvPr>
            <p:ph type="body" idx="4294967295"/>
          </p:nvPr>
        </p:nvSpPr>
        <p:spPr>
          <a:xfrm>
            <a:off x="551384" y="836712"/>
            <a:ext cx="10116617" cy="7182085"/>
          </a:xfrm>
        </p:spPr>
        <p:txBody>
          <a:bodyPr/>
          <a:lstStyle/>
          <a:p>
            <a:pPr eaLnBrk="1" hangingPunct="1">
              <a:buFont typeface="Wingdings" panose="05000000000000000000" pitchFamily="2" charset="2"/>
              <a:buChar char="q"/>
              <a:defRPr/>
            </a:pPr>
            <a:r>
              <a:rPr lang="en-GB" sz="2000" b="1" dirty="0" smtClean="0">
                <a:solidFill>
                  <a:srgbClr val="000000"/>
                </a:solidFill>
              </a:rPr>
              <a:t>The </a:t>
            </a:r>
            <a:r>
              <a:rPr lang="en-GB" sz="2000" b="1" dirty="0">
                <a:solidFill>
                  <a:srgbClr val="000000"/>
                </a:solidFill>
              </a:rPr>
              <a:t>context or the new professional standards…why do we need them?</a:t>
            </a:r>
          </a:p>
          <a:p>
            <a:pPr eaLnBrk="1" hangingPunct="1">
              <a:buFont typeface="Wingdings" panose="05000000000000000000" pitchFamily="2" charset="2"/>
              <a:buChar char="q"/>
              <a:defRPr/>
            </a:pPr>
            <a:endParaRPr lang="en-GB" sz="2000" b="1" dirty="0">
              <a:solidFill>
                <a:srgbClr val="000000"/>
              </a:solidFill>
            </a:endParaRPr>
          </a:p>
          <a:p>
            <a:pPr eaLnBrk="1" hangingPunct="1">
              <a:buFont typeface="Wingdings" panose="05000000000000000000" pitchFamily="2" charset="2"/>
              <a:buChar char="q"/>
              <a:defRPr/>
            </a:pPr>
            <a:r>
              <a:rPr lang="en-GB" sz="2000" b="1" dirty="0">
                <a:solidFill>
                  <a:srgbClr val="000000"/>
                </a:solidFill>
              </a:rPr>
              <a:t>The architecture of the new professional standards</a:t>
            </a:r>
          </a:p>
          <a:p>
            <a:pPr eaLnBrk="1" hangingPunct="1">
              <a:buFont typeface="Wingdings" panose="05000000000000000000" pitchFamily="2" charset="2"/>
              <a:buChar char="q"/>
              <a:defRPr/>
            </a:pPr>
            <a:endParaRPr lang="en-GB" sz="2000" b="1" dirty="0">
              <a:solidFill>
                <a:srgbClr val="000000"/>
              </a:solidFill>
            </a:endParaRPr>
          </a:p>
          <a:p>
            <a:pPr eaLnBrk="1" hangingPunct="1">
              <a:buFont typeface="Wingdings" panose="05000000000000000000" pitchFamily="2" charset="2"/>
              <a:buChar char="q"/>
              <a:defRPr/>
            </a:pPr>
            <a:r>
              <a:rPr lang="en-GB" sz="2000" b="1" dirty="0">
                <a:solidFill>
                  <a:srgbClr val="000000"/>
                </a:solidFill>
              </a:rPr>
              <a:t> Values and dispositions and 5 standards</a:t>
            </a:r>
          </a:p>
          <a:p>
            <a:pPr eaLnBrk="1" hangingPunct="1">
              <a:buFont typeface="Wingdings" panose="05000000000000000000" pitchFamily="2" charset="2"/>
              <a:buChar char="q"/>
              <a:defRPr/>
            </a:pPr>
            <a:endParaRPr lang="en-GB" sz="2000" b="1" dirty="0">
              <a:solidFill>
                <a:schemeClr val="bg2">
                  <a:lumMod val="50000"/>
                </a:schemeClr>
              </a:solidFill>
            </a:endParaRPr>
          </a:p>
          <a:p>
            <a:pPr eaLnBrk="1" hangingPunct="1">
              <a:buFont typeface="Wingdings" panose="05000000000000000000" pitchFamily="2" charset="2"/>
              <a:buChar char="q"/>
              <a:defRPr/>
            </a:pPr>
            <a:r>
              <a:rPr lang="en-GB" sz="2000" b="1" dirty="0">
                <a:solidFill>
                  <a:schemeClr val="bg2">
                    <a:lumMod val="50000"/>
                  </a:schemeClr>
                </a:solidFill>
              </a:rPr>
              <a:t> </a:t>
            </a:r>
            <a:r>
              <a:rPr lang="en-GB" sz="2000" b="1" dirty="0">
                <a:solidFill>
                  <a:srgbClr val="000000"/>
                </a:solidFill>
              </a:rPr>
              <a:t>Using the standards with teachers</a:t>
            </a:r>
          </a:p>
          <a:p>
            <a:pPr eaLnBrk="1" hangingPunct="1">
              <a:buFont typeface="Wingdings" panose="05000000000000000000" pitchFamily="2" charset="2"/>
              <a:buChar char="q"/>
              <a:defRPr/>
            </a:pPr>
            <a:endParaRPr lang="en-GB" sz="2000" b="1" dirty="0">
              <a:solidFill>
                <a:srgbClr val="58B931"/>
              </a:solidFill>
            </a:endParaRPr>
          </a:p>
          <a:p>
            <a:pPr eaLnBrk="1" hangingPunct="1">
              <a:buFont typeface="Wingdings" panose="05000000000000000000" pitchFamily="2" charset="2"/>
              <a:buChar char="q"/>
              <a:defRPr/>
            </a:pPr>
            <a:r>
              <a:rPr lang="en-GB" sz="2000" b="1" dirty="0" smtClean="0">
                <a:solidFill>
                  <a:schemeClr val="bg2">
                    <a:lumMod val="50000"/>
                  </a:schemeClr>
                </a:solidFill>
              </a:rPr>
              <a:t>A </a:t>
            </a:r>
            <a:r>
              <a:rPr lang="en-GB" sz="2000" b="1" dirty="0">
                <a:solidFill>
                  <a:schemeClr val="bg2">
                    <a:lumMod val="50000"/>
                  </a:schemeClr>
                </a:solidFill>
              </a:rPr>
              <a:t>glimpse at some descriptors for l</a:t>
            </a:r>
            <a:r>
              <a:rPr lang="en-GB" sz="2000" b="1" dirty="0" smtClean="0">
                <a:solidFill>
                  <a:schemeClr val="bg2">
                    <a:lumMod val="50000"/>
                  </a:schemeClr>
                </a:solidFill>
              </a:rPr>
              <a:t>eadership </a:t>
            </a:r>
            <a:r>
              <a:rPr lang="en-GB" sz="2000" b="1" dirty="0">
                <a:solidFill>
                  <a:schemeClr val="bg2">
                    <a:lumMod val="50000"/>
                  </a:schemeClr>
                </a:solidFill>
              </a:rPr>
              <a:t>and reviewing</a:t>
            </a:r>
          </a:p>
          <a:p>
            <a:pPr eaLnBrk="1" hangingPunct="1">
              <a:buFont typeface="Wingdings" panose="05000000000000000000" pitchFamily="2" charset="2"/>
              <a:buChar char="q"/>
              <a:defRPr/>
            </a:pPr>
            <a:endParaRPr lang="en-GB" sz="2000" b="1" dirty="0">
              <a:solidFill>
                <a:srgbClr val="000000"/>
              </a:solidFill>
            </a:endParaRPr>
          </a:p>
          <a:p>
            <a:pPr eaLnBrk="1" hangingPunct="1">
              <a:buFont typeface="Wingdings" panose="05000000000000000000" pitchFamily="2" charset="2"/>
              <a:buChar char="q"/>
              <a:defRPr/>
            </a:pPr>
            <a:r>
              <a:rPr lang="en-GB" sz="2000" b="1" dirty="0">
                <a:solidFill>
                  <a:schemeClr val="bg2">
                    <a:lumMod val="50000"/>
                  </a:schemeClr>
                </a:solidFill>
              </a:rPr>
              <a:t> </a:t>
            </a:r>
            <a:r>
              <a:rPr lang="en-GB" sz="2000" b="1" dirty="0">
                <a:solidFill>
                  <a:srgbClr val="58B931"/>
                </a:solidFill>
              </a:rPr>
              <a:t>The developing scene for TAs and HLTAs</a:t>
            </a:r>
          </a:p>
          <a:p>
            <a:pPr eaLnBrk="1" hangingPunct="1">
              <a:buFont typeface="Wingdings" panose="05000000000000000000" pitchFamily="2" charset="2"/>
              <a:buChar char="q"/>
              <a:defRPr/>
            </a:pPr>
            <a:endParaRPr lang="en-GB" sz="2000" b="1" dirty="0">
              <a:solidFill>
                <a:srgbClr val="58B931"/>
              </a:solidFill>
            </a:endParaRPr>
          </a:p>
          <a:p>
            <a:pPr eaLnBrk="1" hangingPunct="1">
              <a:buFont typeface="Wingdings" panose="05000000000000000000" pitchFamily="2" charset="2"/>
              <a:buChar char="q"/>
              <a:defRPr/>
            </a:pPr>
            <a:r>
              <a:rPr lang="en-GB" sz="2000" b="1" dirty="0">
                <a:solidFill>
                  <a:schemeClr val="bg2">
                    <a:lumMod val="50000"/>
                  </a:schemeClr>
                </a:solidFill>
              </a:rPr>
              <a:t> Where the standards fit with other aspects of performance management</a:t>
            </a:r>
          </a:p>
          <a:p>
            <a:pPr eaLnBrk="1" hangingPunct="1">
              <a:buFont typeface="Wingdings" panose="05000000000000000000" pitchFamily="2" charset="2"/>
              <a:buChar char="q"/>
              <a:defRPr/>
            </a:pPr>
            <a:endParaRPr lang="en-GB" sz="2000" b="1" dirty="0">
              <a:solidFill>
                <a:schemeClr val="bg2">
                  <a:lumMod val="50000"/>
                </a:schemeClr>
              </a:solidFill>
            </a:endParaRPr>
          </a:p>
          <a:p>
            <a:pPr eaLnBrk="1" hangingPunct="1">
              <a:buFont typeface="Wingdings" panose="05000000000000000000" pitchFamily="2" charset="2"/>
              <a:buChar char="q"/>
              <a:defRPr/>
            </a:pPr>
            <a:r>
              <a:rPr lang="en-GB" sz="2000" b="1" dirty="0">
                <a:solidFill>
                  <a:schemeClr val="bg2">
                    <a:lumMod val="50000"/>
                  </a:schemeClr>
                </a:solidFill>
              </a:rPr>
              <a:t> What next…and questions</a:t>
            </a:r>
          </a:p>
          <a:p>
            <a:pPr marL="0" indent="0" eaLnBrk="1" hangingPunct="1">
              <a:buNone/>
              <a:defRPr/>
            </a:pPr>
            <a:endParaRPr lang="en-GB" sz="2000" dirty="0">
              <a:solidFill>
                <a:schemeClr val="bg2">
                  <a:lumMod val="50000"/>
                </a:schemeClr>
              </a:solidFill>
            </a:endParaRPr>
          </a:p>
          <a:p>
            <a:pPr eaLnBrk="1" hangingPunct="1">
              <a:buFont typeface="Wingdings" pitchFamily="2" charset="2"/>
              <a:buChar char="Ø"/>
              <a:defRPr/>
            </a:pPr>
            <a:endParaRPr lang="en-GB" sz="2000" dirty="0">
              <a:solidFill>
                <a:schemeClr val="bg2">
                  <a:lumMod val="50000"/>
                </a:schemeClr>
              </a:solidFill>
            </a:endParaRPr>
          </a:p>
          <a:p>
            <a:pPr eaLnBrk="1" hangingPunct="1">
              <a:buFont typeface="Wingdings" pitchFamily="2" charset="2"/>
              <a:buChar char="Ø"/>
              <a:defRPr/>
            </a:pPr>
            <a:endParaRPr lang="en-GB" sz="2000" dirty="0">
              <a:solidFill>
                <a:schemeClr val="bg2"/>
              </a:solidFill>
            </a:endParaRPr>
          </a:p>
          <a:p>
            <a:pPr eaLnBrk="1" hangingPunct="1">
              <a:buFont typeface="Wingdings" pitchFamily="2" charset="2"/>
              <a:buChar char="Ø"/>
              <a:defRPr/>
            </a:pPr>
            <a:endParaRPr lang="en-GB" sz="2000" dirty="0">
              <a:solidFill>
                <a:schemeClr val="bg2"/>
              </a:solidFill>
            </a:endParaRPr>
          </a:p>
          <a:p>
            <a:pPr eaLnBrk="1" hangingPunct="1">
              <a:buFont typeface="Wingdings" pitchFamily="2" charset="2"/>
              <a:buChar char="Ø"/>
              <a:defRPr/>
            </a:pPr>
            <a:endParaRPr lang="en-GB" sz="2000" dirty="0"/>
          </a:p>
          <a:p>
            <a:pPr eaLnBrk="1" hangingPunct="1">
              <a:buFont typeface="Wingdings" pitchFamily="2" charset="2"/>
              <a:buChar char="Ø"/>
              <a:defRPr/>
            </a:pPr>
            <a:endParaRPr lang="en-GB" sz="2000" dirty="0"/>
          </a:p>
          <a:p>
            <a:pPr eaLnBrk="1" hangingPunct="1">
              <a:buFont typeface="Wingdings" pitchFamily="2" charset="2"/>
              <a:buChar char="Ø"/>
              <a:defRPr/>
            </a:pPr>
            <a:endParaRPr lang="en-GB" sz="2000" dirty="0"/>
          </a:p>
          <a:p>
            <a:pPr marL="0" indent="0" eaLnBrk="1" hangingPunct="1">
              <a:buNone/>
              <a:defRPr/>
            </a:pPr>
            <a:r>
              <a:rPr lang="en-GB" sz="2000" dirty="0"/>
              <a:t> </a:t>
            </a:r>
          </a:p>
          <a:p>
            <a:pPr eaLnBrk="1" hangingPunct="1">
              <a:buFont typeface="Wingdings" pitchFamily="2" charset="2"/>
              <a:buChar char="Ø"/>
              <a:defRPr/>
            </a:pPr>
            <a:endParaRPr lang="en-GB" sz="2000" dirty="0"/>
          </a:p>
          <a:p>
            <a:pPr eaLnBrk="1" hangingPunct="1">
              <a:buFont typeface="Wingdings" pitchFamily="2" charset="2"/>
              <a:buNone/>
              <a:defRPr/>
            </a:pPr>
            <a:endParaRPr lang="en-GB" sz="2000" dirty="0"/>
          </a:p>
          <a:p>
            <a:pPr eaLnBrk="1" hangingPunct="1">
              <a:buFont typeface="Wingdings" pitchFamily="2" charset="2"/>
              <a:buChar char="Ø"/>
              <a:defRPr/>
            </a:pPr>
            <a:endParaRPr lang="en-GB" sz="2000" dirty="0"/>
          </a:p>
          <a:p>
            <a:pPr eaLnBrk="1" hangingPunct="1">
              <a:buFont typeface="Wingdings" pitchFamily="2" charset="2"/>
              <a:buChar char="Ø"/>
              <a:defRPr/>
            </a:pPr>
            <a:endParaRPr lang="en-GB" sz="2000" dirty="0"/>
          </a:p>
          <a:p>
            <a:pPr eaLnBrk="1" hangingPunct="1">
              <a:buFont typeface="Wingdings" pitchFamily="2" charset="2"/>
              <a:buChar char="Ø"/>
              <a:defRPr/>
            </a:pPr>
            <a:endParaRPr lang="en-GB" sz="2000" dirty="0"/>
          </a:p>
          <a:p>
            <a:pPr eaLnBrk="1" hangingPunct="1">
              <a:buFont typeface="Wingdings" pitchFamily="2" charset="2"/>
              <a:buChar char="Ø"/>
              <a:defRPr/>
            </a:pPr>
            <a:endParaRPr lang="en-GB" sz="2000" dirty="0"/>
          </a:p>
          <a:p>
            <a:pPr eaLnBrk="1" hangingPunct="1">
              <a:buFont typeface="Wingdings" pitchFamily="2" charset="2"/>
              <a:buChar char="Ø"/>
              <a:defRPr/>
            </a:pPr>
            <a:endParaRPr lang="en-GB" sz="2000" dirty="0"/>
          </a:p>
          <a:p>
            <a:pPr eaLnBrk="1" hangingPunct="1">
              <a:buFont typeface="Wingdings" pitchFamily="2" charset="2"/>
              <a:buChar char="Ø"/>
              <a:defRPr/>
            </a:pPr>
            <a:endParaRPr lang="en-GB" sz="2000" dirty="0"/>
          </a:p>
        </p:txBody>
      </p:sp>
    </p:spTree>
    <p:extLst>
      <p:ext uri="{BB962C8B-B14F-4D97-AF65-F5344CB8AC3E}">
        <p14:creationId xmlns:p14="http://schemas.microsoft.com/office/powerpoint/2010/main" val="735262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676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761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761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7619">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7619">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7619">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7619">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7619">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7" name="Pie 6"/>
          <p:cNvSpPr/>
          <p:nvPr/>
        </p:nvSpPr>
        <p:spPr>
          <a:xfrm rot="13195740">
            <a:off x="-1499124" y="-15291"/>
            <a:ext cx="7469671" cy="6869891"/>
          </a:xfrm>
          <a:prstGeom prst="pie">
            <a:avLst>
              <a:gd name="adj1" fmla="val 7502782"/>
              <a:gd name="adj2" fmla="val 9505833"/>
            </a:avLst>
          </a:prstGeom>
          <a:gradFill flip="none" rotWithShape="1">
            <a:gsLst>
              <a:gs pos="17000">
                <a:schemeClr val="accent1">
                  <a:tint val="66000"/>
                  <a:satMod val="160000"/>
                  <a:lumMod val="83000"/>
                </a:schemeClr>
              </a:gs>
              <a:gs pos="59000">
                <a:schemeClr val="accent1">
                  <a:tint val="44500"/>
                  <a:satMod val="160000"/>
                  <a:lumMod val="92000"/>
                  <a:lumOff val="8000"/>
                </a:schemeClr>
              </a:gs>
              <a:gs pos="100000">
                <a:schemeClr val="accent1">
                  <a:tint val="23500"/>
                  <a:satMod val="160000"/>
                </a:scheme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8" name="Straight Connector 7"/>
          <p:cNvCxnSpPr/>
          <p:nvPr/>
        </p:nvCxnSpPr>
        <p:spPr>
          <a:xfrm flipV="1">
            <a:off x="2235711" y="1772816"/>
            <a:ext cx="6020532" cy="16468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235711" y="3419654"/>
            <a:ext cx="6308564" cy="20804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2261481" y="2596246"/>
            <a:ext cx="6438859" cy="82341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49429" y="3419654"/>
            <a:ext cx="665488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235711" y="3419656"/>
            <a:ext cx="6524588" cy="1086075"/>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a:hlinkClick r:id="rId2" action="ppaction://hlinksldjump"/>
          </p:cNvPr>
          <p:cNvSpPr txBox="1"/>
          <p:nvPr/>
        </p:nvSpPr>
        <p:spPr>
          <a:xfrm rot="20878423">
            <a:off x="5724081" y="2018336"/>
            <a:ext cx="4272419" cy="375487"/>
          </a:xfrm>
          <a:prstGeom prst="rect">
            <a:avLst/>
          </a:prstGeom>
          <a:noFill/>
        </p:spPr>
        <p:txBody>
          <a:bodyPr wrap="square" rtlCol="0">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GB" sz="1600" b="0" i="0" u="none" strike="noStrike" kern="1200" cap="none" spc="0" normalizeH="0" baseline="0" noProof="0" dirty="0">
                <a:ln>
                  <a:noFill/>
                </a:ln>
                <a:solidFill>
                  <a:srgbClr val="000099"/>
                </a:solidFill>
                <a:effectLst/>
                <a:uLnTx/>
                <a:uFillTx/>
                <a:latin typeface="Arial"/>
                <a:ea typeface="Calibri"/>
                <a:cs typeface="Times New Roman"/>
              </a:rPr>
              <a:t>Managing the learning environment </a:t>
            </a:r>
            <a:endParaRPr kumimoji="0" lang="en-GB" sz="1600" b="0" i="0" u="none" strike="noStrike" kern="1200" cap="none" spc="0" normalizeH="0" baseline="0" noProof="0" dirty="0">
              <a:ln>
                <a:noFill/>
              </a:ln>
              <a:solidFill>
                <a:srgbClr val="000099"/>
              </a:solidFill>
              <a:effectLst/>
              <a:uLnTx/>
              <a:uFillTx/>
              <a:latin typeface="Calibri"/>
              <a:ea typeface="Calibri"/>
              <a:cs typeface="Times New Roman"/>
            </a:endParaRPr>
          </a:p>
        </p:txBody>
      </p:sp>
      <p:sp>
        <p:nvSpPr>
          <p:cNvPr id="25" name="TextBox 24">
            <a:hlinkClick r:id="rId3" action="ppaction://hlinksldjump"/>
          </p:cNvPr>
          <p:cNvSpPr txBox="1"/>
          <p:nvPr/>
        </p:nvSpPr>
        <p:spPr>
          <a:xfrm rot="21255519">
            <a:off x="5934553" y="2792546"/>
            <a:ext cx="3863331" cy="375487"/>
          </a:xfrm>
          <a:prstGeom prst="rect">
            <a:avLst/>
          </a:prstGeom>
          <a:noFill/>
        </p:spPr>
        <p:txBody>
          <a:bodyPr wrap="square" rtlCol="0">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GB" sz="1600" b="0" i="0" u="none" strike="noStrike" kern="1200" cap="none" spc="0" normalizeH="0" baseline="0" noProof="0" dirty="0">
                <a:ln>
                  <a:noFill/>
                </a:ln>
                <a:solidFill>
                  <a:srgbClr val="000099"/>
                </a:solidFill>
                <a:effectLst/>
                <a:uLnTx/>
                <a:uFillTx/>
                <a:latin typeface="Arial"/>
                <a:ea typeface="Calibri"/>
                <a:cs typeface="Times New Roman"/>
              </a:rPr>
              <a:t> Helping with assessment </a:t>
            </a:r>
            <a:endParaRPr kumimoji="0" lang="en-GB" sz="1600" b="0" i="0" u="none" strike="noStrike" kern="1200" cap="none" spc="0" normalizeH="0" baseline="0" noProof="0" dirty="0">
              <a:ln>
                <a:noFill/>
              </a:ln>
              <a:solidFill>
                <a:srgbClr val="000099"/>
              </a:solidFill>
              <a:effectLst/>
              <a:uLnTx/>
              <a:uFillTx/>
              <a:latin typeface="Calibri"/>
              <a:ea typeface="Calibri"/>
              <a:cs typeface="Times New Roman"/>
            </a:endParaRPr>
          </a:p>
        </p:txBody>
      </p:sp>
      <p:sp>
        <p:nvSpPr>
          <p:cNvPr id="26" name="TextBox 25">
            <a:hlinkClick r:id="rId4" action="ppaction://hlinksldjump"/>
          </p:cNvPr>
          <p:cNvSpPr txBox="1"/>
          <p:nvPr/>
        </p:nvSpPr>
        <p:spPr>
          <a:xfrm rot="216724">
            <a:off x="6071369" y="3687682"/>
            <a:ext cx="3941387" cy="375487"/>
          </a:xfrm>
          <a:prstGeom prst="rect">
            <a:avLst/>
          </a:prstGeom>
          <a:noFill/>
        </p:spPr>
        <p:txBody>
          <a:bodyPr wrap="square" rtlCol="0">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GB" sz="1600" b="0" i="0" u="none" strike="noStrike" kern="1200" cap="none" spc="0" normalizeH="0" baseline="0" noProof="0" dirty="0">
                <a:ln>
                  <a:noFill/>
                </a:ln>
                <a:solidFill>
                  <a:srgbClr val="000099"/>
                </a:solidFill>
                <a:effectLst/>
                <a:uLnTx/>
                <a:uFillTx/>
                <a:latin typeface="Arial"/>
                <a:ea typeface="Calibri"/>
                <a:cs typeface="Times New Roman"/>
              </a:rPr>
              <a:t>Helping to provide appropriate resources </a:t>
            </a:r>
            <a:endParaRPr kumimoji="0" lang="en-GB" sz="1600" b="0" i="0" u="none" strike="noStrike" kern="1200" cap="none" spc="0" normalizeH="0" baseline="0" noProof="0" dirty="0">
              <a:ln>
                <a:noFill/>
              </a:ln>
              <a:solidFill>
                <a:srgbClr val="000099"/>
              </a:solidFill>
              <a:effectLst/>
              <a:uLnTx/>
              <a:uFillTx/>
              <a:latin typeface="Calibri"/>
              <a:ea typeface="Calibri"/>
              <a:cs typeface="Times New Roman"/>
            </a:endParaRPr>
          </a:p>
        </p:txBody>
      </p:sp>
      <p:sp>
        <p:nvSpPr>
          <p:cNvPr id="29" name="TextBox 28">
            <a:hlinkClick r:id="rId5" action="ppaction://hlinksldjump"/>
          </p:cNvPr>
          <p:cNvSpPr txBox="1"/>
          <p:nvPr/>
        </p:nvSpPr>
        <p:spPr>
          <a:xfrm rot="838774">
            <a:off x="5920860" y="4621280"/>
            <a:ext cx="3435341" cy="375487"/>
          </a:xfrm>
          <a:prstGeom prst="rect">
            <a:avLst/>
          </a:prstGeom>
          <a:noFill/>
        </p:spPr>
        <p:txBody>
          <a:bodyPr wrap="square" rtlCol="0">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GB" sz="1600" b="0" i="0" u="none" strike="noStrike" kern="1200" cap="none" spc="0" normalizeH="0" baseline="0" noProof="0" dirty="0">
                <a:ln>
                  <a:noFill/>
                </a:ln>
                <a:solidFill>
                  <a:srgbClr val="000099"/>
                </a:solidFill>
                <a:effectLst/>
                <a:uLnTx/>
                <a:uFillTx/>
                <a:latin typeface="Arial"/>
                <a:ea typeface="Calibri"/>
                <a:cs typeface="Times New Roman"/>
              </a:rPr>
              <a:t>Involving families in learning</a:t>
            </a:r>
            <a:endParaRPr kumimoji="0" lang="en-GB" sz="1600" b="0" i="0" u="none" strike="noStrike" kern="1200" cap="none" spc="0" normalizeH="0" baseline="0" noProof="0" dirty="0">
              <a:ln>
                <a:noFill/>
              </a:ln>
              <a:solidFill>
                <a:srgbClr val="000099"/>
              </a:solidFill>
              <a:effectLst/>
              <a:uLnTx/>
              <a:uFillTx/>
              <a:latin typeface="Calibri"/>
              <a:ea typeface="Calibri"/>
              <a:cs typeface="Times New Roman"/>
            </a:endParaRPr>
          </a:p>
        </p:txBody>
      </p:sp>
      <p:grpSp>
        <p:nvGrpSpPr>
          <p:cNvPr id="23" name="Group 22"/>
          <p:cNvGrpSpPr/>
          <p:nvPr/>
        </p:nvGrpSpPr>
        <p:grpSpPr>
          <a:xfrm rot="1070389">
            <a:off x="1988500" y="5010565"/>
            <a:ext cx="2192659" cy="2185044"/>
            <a:chOff x="581131" y="4820622"/>
            <a:chExt cx="2192659" cy="2185044"/>
          </a:xfrm>
        </p:grpSpPr>
        <p:sp>
          <p:nvSpPr>
            <p:cNvPr id="32" name="Pie 31"/>
            <p:cNvSpPr/>
            <p:nvPr/>
          </p:nvSpPr>
          <p:spPr>
            <a:xfrm rot="4351073">
              <a:off x="581131" y="4820623"/>
              <a:ext cx="2185043" cy="2185043"/>
            </a:xfrm>
            <a:prstGeom prst="pie">
              <a:avLst>
                <a:gd name="adj1" fmla="val 9605001"/>
                <a:gd name="adj2" fmla="val 119664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4" name="Pie 33"/>
            <p:cNvSpPr/>
            <p:nvPr/>
          </p:nvSpPr>
          <p:spPr>
            <a:xfrm rot="4351073">
              <a:off x="588744" y="4820622"/>
              <a:ext cx="2185043" cy="2185043"/>
            </a:xfrm>
            <a:prstGeom prst="pie">
              <a:avLst>
                <a:gd name="adj1" fmla="val 11956703"/>
                <a:gd name="adj2" fmla="val 1418553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5" name="Pie 34"/>
            <p:cNvSpPr/>
            <p:nvPr/>
          </p:nvSpPr>
          <p:spPr>
            <a:xfrm rot="4351073">
              <a:off x="588747" y="4820623"/>
              <a:ext cx="2185043" cy="2185043"/>
            </a:xfrm>
            <a:prstGeom prst="pie">
              <a:avLst>
                <a:gd name="adj1" fmla="val 6871817"/>
                <a:gd name="adj2" fmla="val 959071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4" name="TextBox 3"/>
          <p:cNvSpPr txBox="1"/>
          <p:nvPr/>
        </p:nvSpPr>
        <p:spPr>
          <a:xfrm>
            <a:off x="2235711" y="908731"/>
            <a:ext cx="882884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99"/>
                </a:solidFill>
                <a:effectLst/>
                <a:uLnTx/>
                <a:uFillTx/>
                <a:latin typeface="Calibri"/>
                <a:ea typeface="+mn-ea"/>
                <a:cs typeface="+mn-cs"/>
              </a:rPr>
              <a:t>Refining teaching…assisting effectiveness and efficiency</a:t>
            </a:r>
          </a:p>
        </p:txBody>
      </p:sp>
      <p:sp>
        <p:nvSpPr>
          <p:cNvPr id="55" name="TextBox 54"/>
          <p:cNvSpPr txBox="1"/>
          <p:nvPr/>
        </p:nvSpPr>
        <p:spPr>
          <a:xfrm>
            <a:off x="4375477" y="1986738"/>
            <a:ext cx="14144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99"/>
                </a:solidFill>
                <a:effectLst/>
                <a:uLnTx/>
                <a:uFillTx/>
                <a:latin typeface="Calibri"/>
                <a:ea typeface="+mn-ea"/>
                <a:cs typeface="+mn-cs"/>
              </a:rPr>
              <a:t>Sustained highly effective practice</a:t>
            </a:r>
          </a:p>
        </p:txBody>
      </p:sp>
      <p:sp>
        <p:nvSpPr>
          <p:cNvPr id="56" name="TextBox 55"/>
          <p:cNvSpPr txBox="1"/>
          <p:nvPr/>
        </p:nvSpPr>
        <p:spPr>
          <a:xfrm>
            <a:off x="1735255" y="6270183"/>
            <a:ext cx="327636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00000"/>
                </a:solidFill>
                <a:effectLst/>
                <a:uLnTx/>
                <a:uFillTx/>
                <a:latin typeface="Calibri"/>
                <a:ea typeface="+mn-ea"/>
                <a:cs typeface="+mn-cs"/>
              </a:rPr>
              <a:t>Assisting Teaching</a:t>
            </a:r>
          </a:p>
        </p:txBody>
      </p:sp>
      <p:sp>
        <p:nvSpPr>
          <p:cNvPr id="2" name="TextBox 1"/>
          <p:cNvSpPr txBox="1"/>
          <p:nvPr/>
        </p:nvSpPr>
        <p:spPr>
          <a:xfrm>
            <a:off x="2351591" y="2609340"/>
            <a:ext cx="127111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99"/>
                </a:solidFill>
                <a:effectLst/>
                <a:uLnTx/>
                <a:uFillTx/>
                <a:latin typeface="Calibri"/>
                <a:ea typeface="+mn-ea"/>
                <a:cs typeface="+mn-cs"/>
              </a:rPr>
              <a:t>Effective practice</a:t>
            </a:r>
          </a:p>
        </p:txBody>
      </p:sp>
      <p:sp>
        <p:nvSpPr>
          <p:cNvPr id="6" name="Slide Number Placeholder 5"/>
          <p:cNvSpPr>
            <a:spLocks noGrp="1"/>
          </p:cNvSpPr>
          <p:nvPr>
            <p:ph type="sldNum" sz="quarter" idx="12"/>
          </p:nvPr>
        </p:nvSpPr>
        <p:spPr/>
        <p:txBody>
          <a:bodyPr/>
          <a:lstStyle/>
          <a:p>
            <a:fld id="{C4009609-DC48-4DDF-96FA-41A39884BE33}" type="slidenum">
              <a:rPr lang="en-GB" smtClean="0">
                <a:solidFill>
                  <a:prstClr val="black">
                    <a:tint val="75000"/>
                  </a:prstClr>
                </a:solidFill>
              </a:rPr>
              <a:pPr/>
              <a:t>35</a:t>
            </a:fld>
            <a:endParaRPr lang="en-GB">
              <a:solidFill>
                <a:prstClr val="black">
                  <a:tint val="75000"/>
                </a:prstClr>
              </a:solidFill>
            </a:endParaRPr>
          </a:p>
        </p:txBody>
      </p:sp>
    </p:spTree>
    <p:extLst>
      <p:ext uri="{BB962C8B-B14F-4D97-AF65-F5344CB8AC3E}">
        <p14:creationId xmlns:p14="http://schemas.microsoft.com/office/powerpoint/2010/main" val="25331642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17" name="Shape 16"/>
          <p:cNvSpPr/>
          <p:nvPr/>
        </p:nvSpPr>
        <p:spPr>
          <a:xfrm rot="17313022" flipV="1">
            <a:off x="3097935" y="2003462"/>
            <a:ext cx="6492331" cy="3764849"/>
          </a:xfrm>
          <a:prstGeom prst="swooshArrow">
            <a:avLst>
              <a:gd name="adj1" fmla="val 25000"/>
              <a:gd name="adj2" fmla="val 25000"/>
            </a:avLst>
          </a:prstGeom>
          <a:solidFill>
            <a:schemeClr val="tx2">
              <a:lumMod val="40000"/>
              <a:lumOff val="6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56" name="TextBox 55"/>
          <p:cNvSpPr txBox="1"/>
          <p:nvPr/>
        </p:nvSpPr>
        <p:spPr>
          <a:xfrm>
            <a:off x="1667509" y="692696"/>
            <a:ext cx="824491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99"/>
                </a:solidFill>
                <a:effectLst/>
                <a:uLnTx/>
                <a:uFillTx/>
                <a:latin typeface="Calibri"/>
                <a:ea typeface="+mn-ea"/>
                <a:cs typeface="+mn-cs"/>
              </a:rPr>
              <a:t>PEDAGOGY: Refining teaching…assisting effectiveness and efficiency</a:t>
            </a:r>
          </a:p>
        </p:txBody>
      </p:sp>
      <p:sp>
        <p:nvSpPr>
          <p:cNvPr id="2" name="TextBox 1"/>
          <p:cNvSpPr txBox="1"/>
          <p:nvPr/>
        </p:nvSpPr>
        <p:spPr>
          <a:xfrm>
            <a:off x="1997353" y="1776124"/>
            <a:ext cx="563781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99"/>
                </a:solidFill>
                <a:effectLst/>
                <a:uLnTx/>
                <a:uFillTx/>
                <a:latin typeface="Calibri"/>
                <a:ea typeface="+mn-ea"/>
                <a:cs typeface="+mn-cs"/>
              </a:rPr>
              <a:t>Managing the learning environment</a:t>
            </a:r>
          </a:p>
        </p:txBody>
      </p:sp>
      <p:sp>
        <p:nvSpPr>
          <p:cNvPr id="60" name="TextBox 59">
            <a:hlinkClick r:id="rId3" action="ppaction://hlinksldjump"/>
          </p:cNvPr>
          <p:cNvSpPr txBox="1"/>
          <p:nvPr/>
        </p:nvSpPr>
        <p:spPr>
          <a:xfrm>
            <a:off x="2063552" y="4581134"/>
            <a:ext cx="6984776" cy="981423"/>
          </a:xfrm>
          <a:prstGeom prst="rect">
            <a:avLst/>
          </a:prstGeom>
          <a:solidFill>
            <a:srgbClr val="33CCFF"/>
          </a:solidFill>
          <a:ln w="25400">
            <a:solidFill>
              <a:srgbClr val="000099"/>
            </a:solidFill>
          </a:ln>
          <a:effectLst>
            <a:glow rad="127000">
              <a:schemeClr val="accent1">
                <a:lumMod val="40000"/>
                <a:lumOff val="60000"/>
              </a:schemeClr>
            </a:glow>
          </a:effectLst>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 teaching assistant supports the teacher in making the learning environment efficient, effective and dynamic in terms of organisation and promoting learning in line with the school’s vision.</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5" name="TextBox 64"/>
          <p:cNvSpPr txBox="1"/>
          <p:nvPr/>
        </p:nvSpPr>
        <p:spPr>
          <a:xfrm>
            <a:off x="4628732" y="2708920"/>
            <a:ext cx="5382597" cy="923330"/>
          </a:xfrm>
          <a:prstGeom prst="rect">
            <a:avLst/>
          </a:prstGeom>
          <a:solidFill>
            <a:srgbClr val="33CCFF"/>
          </a:solidFill>
          <a:ln w="25400">
            <a:solidFill>
              <a:srgbClr val="000099"/>
            </a:solidFill>
          </a:ln>
          <a:effectLst>
            <a:glow rad="127000">
              <a:schemeClr val="accent1">
                <a:lumMod val="20000"/>
                <a:lumOff val="80000"/>
              </a:schemeClr>
            </a:glow>
          </a:effectLst>
        </p:spPr>
        <p:txBody>
          <a:bodyPr wrap="square" rtlCol="0">
            <a:spAutoFit/>
          </a:bodyPr>
          <a:lstStyle>
            <a:defPPr>
              <a:defRPr lang="en-US"/>
            </a:def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The teaching assistant takes responsibility for the maintenance of aspects of the school environment to a high standard and for improving aspects as necessary.</a:t>
            </a:r>
          </a:p>
        </p:txBody>
      </p:sp>
      <p:grpSp>
        <p:nvGrpSpPr>
          <p:cNvPr id="12" name="Group 11"/>
          <p:cNvGrpSpPr/>
          <p:nvPr/>
        </p:nvGrpSpPr>
        <p:grpSpPr>
          <a:xfrm>
            <a:off x="9048334" y="5680512"/>
            <a:ext cx="1253519" cy="1251051"/>
            <a:chOff x="331287" y="5926769"/>
            <a:chExt cx="1253518" cy="1251051"/>
          </a:xfrm>
        </p:grpSpPr>
        <p:sp>
          <p:nvSpPr>
            <p:cNvPr id="13" name="Pie 12"/>
            <p:cNvSpPr/>
            <p:nvPr/>
          </p:nvSpPr>
          <p:spPr>
            <a:xfrm rot="3067954">
              <a:off x="331287" y="5928357"/>
              <a:ext cx="1249463" cy="1249463"/>
            </a:xfrm>
            <a:prstGeom prst="pie">
              <a:avLst>
                <a:gd name="adj1" fmla="val 9693839"/>
                <a:gd name="adj2" fmla="val 977021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Pie 13">
              <a:hlinkClick r:id="rId4" action="ppaction://hlinksldjump"/>
            </p:cNvPr>
            <p:cNvSpPr/>
            <p:nvPr/>
          </p:nvSpPr>
          <p:spPr>
            <a:xfrm rot="3067954">
              <a:off x="335341" y="5926769"/>
              <a:ext cx="1249463" cy="1249463"/>
            </a:xfrm>
            <a:prstGeom prst="pie">
              <a:avLst>
                <a:gd name="adj1" fmla="val 9681314"/>
                <a:gd name="adj2" fmla="val 1196738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Pie 14">
              <a:hlinkClick r:id="rId4" action="ppaction://hlinksldjump"/>
            </p:cNvPr>
            <p:cNvSpPr/>
            <p:nvPr/>
          </p:nvSpPr>
          <p:spPr>
            <a:xfrm rot="3067954">
              <a:off x="335340" y="5926769"/>
              <a:ext cx="1249463" cy="1249463"/>
            </a:xfrm>
            <a:prstGeom prst="pie">
              <a:avLst>
                <a:gd name="adj1" fmla="val 11956703"/>
                <a:gd name="adj2" fmla="val 14185533"/>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Pie 15">
              <a:hlinkClick r:id="rId5" action="ppaction://hlinksldjump"/>
            </p:cNvPr>
            <p:cNvSpPr/>
            <p:nvPr/>
          </p:nvSpPr>
          <p:spPr>
            <a:xfrm rot="3067954">
              <a:off x="335342" y="5926769"/>
              <a:ext cx="1249463" cy="1249463"/>
            </a:xfrm>
            <a:prstGeom prst="pie">
              <a:avLst>
                <a:gd name="adj1" fmla="val 14260476"/>
                <a:gd name="adj2" fmla="val 1639653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TextBox 17"/>
          <p:cNvSpPr txBox="1"/>
          <p:nvPr/>
        </p:nvSpPr>
        <p:spPr>
          <a:xfrm>
            <a:off x="1735255" y="6270183"/>
            <a:ext cx="327636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00000"/>
                </a:solidFill>
                <a:effectLst/>
                <a:uLnTx/>
                <a:uFillTx/>
                <a:latin typeface="Calibri"/>
                <a:ea typeface="+mn-ea"/>
                <a:cs typeface="+mn-cs"/>
              </a:rPr>
              <a:t>Assisting Teaching</a:t>
            </a:r>
          </a:p>
        </p:txBody>
      </p:sp>
      <p:sp>
        <p:nvSpPr>
          <p:cNvPr id="5" name="Slide Number Placeholder 4"/>
          <p:cNvSpPr>
            <a:spLocks noGrp="1"/>
          </p:cNvSpPr>
          <p:nvPr>
            <p:ph type="sldNum" sz="quarter" idx="12"/>
          </p:nvPr>
        </p:nvSpPr>
        <p:spPr/>
        <p:txBody>
          <a:bodyPr/>
          <a:lstStyle/>
          <a:p>
            <a:fld id="{C4009609-DC48-4DDF-96FA-41A39884BE33}" type="slidenum">
              <a:rPr lang="en-GB" smtClean="0"/>
              <a:pPr/>
              <a:t>36</a:t>
            </a:fld>
            <a:endParaRPr lang="en-GB" dirty="0"/>
          </a:p>
        </p:txBody>
      </p:sp>
    </p:spTree>
    <p:extLst>
      <p:ext uri="{BB962C8B-B14F-4D97-AF65-F5344CB8AC3E}">
        <p14:creationId xmlns:p14="http://schemas.microsoft.com/office/powerpoint/2010/main" val="34762877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17" name="Shape 16"/>
          <p:cNvSpPr/>
          <p:nvPr/>
        </p:nvSpPr>
        <p:spPr>
          <a:xfrm rot="17313022" flipV="1">
            <a:off x="3097935" y="2003462"/>
            <a:ext cx="6492331" cy="3764849"/>
          </a:xfrm>
          <a:prstGeom prst="swooshArrow">
            <a:avLst>
              <a:gd name="adj1" fmla="val 25000"/>
              <a:gd name="adj2" fmla="val 25000"/>
            </a:avLst>
          </a:prstGeom>
          <a:solidFill>
            <a:schemeClr val="tx2">
              <a:lumMod val="40000"/>
              <a:lumOff val="6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56" name="TextBox 55"/>
          <p:cNvSpPr txBox="1"/>
          <p:nvPr/>
        </p:nvSpPr>
        <p:spPr>
          <a:xfrm>
            <a:off x="1667509" y="692696"/>
            <a:ext cx="824491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99"/>
                </a:solidFill>
                <a:effectLst/>
                <a:uLnTx/>
                <a:uFillTx/>
                <a:latin typeface="Calibri"/>
                <a:ea typeface="+mn-ea"/>
                <a:cs typeface="+mn-cs"/>
              </a:rPr>
              <a:t>PEDAGOGY: Refining teaching…assisting effectiveness and efficiency</a:t>
            </a:r>
          </a:p>
        </p:txBody>
      </p:sp>
      <p:sp>
        <p:nvSpPr>
          <p:cNvPr id="2" name="TextBox 1"/>
          <p:cNvSpPr txBox="1"/>
          <p:nvPr/>
        </p:nvSpPr>
        <p:spPr>
          <a:xfrm>
            <a:off x="1997353" y="1776124"/>
            <a:ext cx="563781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99"/>
                </a:solidFill>
                <a:effectLst/>
                <a:uLnTx/>
                <a:uFillTx/>
                <a:latin typeface="Calibri"/>
                <a:ea typeface="+mn-ea"/>
                <a:cs typeface="+mn-cs"/>
              </a:rPr>
              <a:t>Managing the learning environment</a:t>
            </a:r>
          </a:p>
        </p:txBody>
      </p:sp>
      <p:sp>
        <p:nvSpPr>
          <p:cNvPr id="60" name="TextBox 59">
            <a:hlinkClick r:id="rId3" action="ppaction://hlinksldjump"/>
          </p:cNvPr>
          <p:cNvSpPr txBox="1"/>
          <p:nvPr/>
        </p:nvSpPr>
        <p:spPr>
          <a:xfrm>
            <a:off x="1142767" y="3507534"/>
            <a:ext cx="8064896" cy="2727029"/>
          </a:xfrm>
          <a:prstGeom prst="rect">
            <a:avLst/>
          </a:prstGeom>
          <a:solidFill>
            <a:srgbClr val="33CCFF"/>
          </a:solidFill>
          <a:ln w="25400">
            <a:solidFill>
              <a:srgbClr val="000099"/>
            </a:solidFill>
          </a:ln>
          <a:effectLst>
            <a:glow rad="127000">
              <a:schemeClr val="accent1">
                <a:lumMod val="40000"/>
                <a:lumOff val="60000"/>
              </a:schemeClr>
            </a:glow>
          </a:effectLst>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 teaching assistant supports the teacher in making the learning environment efficient, effective and dynamic in terms of organisation and promoting learning in line with the school’s vision.</a:t>
            </a:r>
            <a:endParaRPr kumimoji="0" lang="en-GB"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5" name="TextBox 64"/>
          <p:cNvSpPr txBox="1"/>
          <p:nvPr/>
        </p:nvSpPr>
        <p:spPr>
          <a:xfrm>
            <a:off x="5308240" y="2267407"/>
            <a:ext cx="5382597" cy="923330"/>
          </a:xfrm>
          <a:prstGeom prst="rect">
            <a:avLst/>
          </a:prstGeom>
          <a:solidFill>
            <a:srgbClr val="33CCFF"/>
          </a:solidFill>
          <a:ln w="25400">
            <a:solidFill>
              <a:srgbClr val="000099"/>
            </a:solidFill>
          </a:ln>
          <a:effectLst>
            <a:glow rad="127000">
              <a:schemeClr val="accent1">
                <a:lumMod val="20000"/>
                <a:lumOff val="80000"/>
              </a:schemeClr>
            </a:glow>
          </a:effectLst>
        </p:spPr>
        <p:txBody>
          <a:bodyPr wrap="square" rtlCol="0">
            <a:spAutoFit/>
          </a:bodyPr>
          <a:lstStyle>
            <a:defPPr>
              <a:defRPr lang="en-US"/>
            </a:def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The teaching assistant takes responsibility for the maintenance of aspects of the school environment to a high standard and for improving aspects as necessary.</a:t>
            </a:r>
          </a:p>
        </p:txBody>
      </p:sp>
      <p:grpSp>
        <p:nvGrpSpPr>
          <p:cNvPr id="12" name="Group 11"/>
          <p:cNvGrpSpPr/>
          <p:nvPr/>
        </p:nvGrpSpPr>
        <p:grpSpPr>
          <a:xfrm>
            <a:off x="9048334" y="5680512"/>
            <a:ext cx="1253519" cy="1251051"/>
            <a:chOff x="331287" y="5926769"/>
            <a:chExt cx="1253518" cy="1251051"/>
          </a:xfrm>
        </p:grpSpPr>
        <p:sp>
          <p:nvSpPr>
            <p:cNvPr id="13" name="Pie 12"/>
            <p:cNvSpPr/>
            <p:nvPr/>
          </p:nvSpPr>
          <p:spPr>
            <a:xfrm rot="3067954">
              <a:off x="331287" y="5928357"/>
              <a:ext cx="1249463" cy="1249463"/>
            </a:xfrm>
            <a:prstGeom prst="pie">
              <a:avLst>
                <a:gd name="adj1" fmla="val 9693839"/>
                <a:gd name="adj2" fmla="val 977021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Pie 13">
              <a:hlinkClick r:id="rId4" action="ppaction://hlinksldjump"/>
            </p:cNvPr>
            <p:cNvSpPr/>
            <p:nvPr/>
          </p:nvSpPr>
          <p:spPr>
            <a:xfrm rot="3067954">
              <a:off x="335341" y="5926769"/>
              <a:ext cx="1249463" cy="1249463"/>
            </a:xfrm>
            <a:prstGeom prst="pie">
              <a:avLst>
                <a:gd name="adj1" fmla="val 9681314"/>
                <a:gd name="adj2" fmla="val 1196738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Pie 14">
              <a:hlinkClick r:id="rId4" action="ppaction://hlinksldjump"/>
            </p:cNvPr>
            <p:cNvSpPr/>
            <p:nvPr/>
          </p:nvSpPr>
          <p:spPr>
            <a:xfrm rot="3067954">
              <a:off x="335340" y="5926769"/>
              <a:ext cx="1249463" cy="1249463"/>
            </a:xfrm>
            <a:prstGeom prst="pie">
              <a:avLst>
                <a:gd name="adj1" fmla="val 11956703"/>
                <a:gd name="adj2" fmla="val 14185533"/>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Pie 15">
              <a:hlinkClick r:id="rId5" action="ppaction://hlinksldjump"/>
            </p:cNvPr>
            <p:cNvSpPr/>
            <p:nvPr/>
          </p:nvSpPr>
          <p:spPr>
            <a:xfrm rot="3067954">
              <a:off x="335342" y="5926769"/>
              <a:ext cx="1249463" cy="1249463"/>
            </a:xfrm>
            <a:prstGeom prst="pie">
              <a:avLst>
                <a:gd name="adj1" fmla="val 14260476"/>
                <a:gd name="adj2" fmla="val 1639653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TextBox 17"/>
          <p:cNvSpPr txBox="1"/>
          <p:nvPr/>
        </p:nvSpPr>
        <p:spPr>
          <a:xfrm>
            <a:off x="1735255" y="6270183"/>
            <a:ext cx="327636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00000"/>
                </a:solidFill>
                <a:effectLst/>
                <a:uLnTx/>
                <a:uFillTx/>
                <a:latin typeface="Calibri"/>
                <a:ea typeface="+mn-ea"/>
                <a:cs typeface="+mn-cs"/>
              </a:rPr>
              <a:t>Assisting Teaching</a:t>
            </a:r>
          </a:p>
        </p:txBody>
      </p:sp>
      <p:sp>
        <p:nvSpPr>
          <p:cNvPr id="5" name="Slide Number Placeholder 4"/>
          <p:cNvSpPr>
            <a:spLocks noGrp="1"/>
          </p:cNvSpPr>
          <p:nvPr>
            <p:ph type="sldNum" sz="quarter" idx="12"/>
          </p:nvPr>
        </p:nvSpPr>
        <p:spPr/>
        <p:txBody>
          <a:bodyPr/>
          <a:lstStyle/>
          <a:p>
            <a:fld id="{C4009609-DC48-4DDF-96FA-41A39884BE33}" type="slidenum">
              <a:rPr lang="en-GB" smtClean="0"/>
              <a:pPr/>
              <a:t>37</a:t>
            </a:fld>
            <a:endParaRPr lang="en-GB" dirty="0"/>
          </a:p>
        </p:txBody>
      </p:sp>
    </p:spTree>
    <p:extLst>
      <p:ext uri="{BB962C8B-B14F-4D97-AF65-F5344CB8AC3E}">
        <p14:creationId xmlns:p14="http://schemas.microsoft.com/office/powerpoint/2010/main" val="626177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17" name="Shape 16"/>
          <p:cNvSpPr/>
          <p:nvPr/>
        </p:nvSpPr>
        <p:spPr>
          <a:xfrm rot="17313022" flipV="1">
            <a:off x="3097935" y="2003462"/>
            <a:ext cx="6492331" cy="3764849"/>
          </a:xfrm>
          <a:prstGeom prst="swooshArrow">
            <a:avLst>
              <a:gd name="adj1" fmla="val 25000"/>
              <a:gd name="adj2" fmla="val 25000"/>
            </a:avLst>
          </a:prstGeom>
          <a:solidFill>
            <a:schemeClr val="tx2">
              <a:lumMod val="40000"/>
              <a:lumOff val="6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56" name="TextBox 55"/>
          <p:cNvSpPr txBox="1"/>
          <p:nvPr/>
        </p:nvSpPr>
        <p:spPr>
          <a:xfrm>
            <a:off x="1667509" y="692696"/>
            <a:ext cx="824491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99"/>
                </a:solidFill>
                <a:effectLst/>
                <a:uLnTx/>
                <a:uFillTx/>
                <a:latin typeface="Calibri"/>
                <a:ea typeface="+mn-ea"/>
                <a:cs typeface="+mn-cs"/>
              </a:rPr>
              <a:t>PEDAGOGY: Refining teaching…assisting effectiveness and efficiency</a:t>
            </a:r>
          </a:p>
        </p:txBody>
      </p:sp>
      <p:sp>
        <p:nvSpPr>
          <p:cNvPr id="2" name="TextBox 1"/>
          <p:cNvSpPr txBox="1"/>
          <p:nvPr/>
        </p:nvSpPr>
        <p:spPr>
          <a:xfrm>
            <a:off x="1997353" y="1776124"/>
            <a:ext cx="563781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99"/>
                </a:solidFill>
                <a:effectLst/>
                <a:uLnTx/>
                <a:uFillTx/>
                <a:latin typeface="Calibri"/>
                <a:ea typeface="+mn-ea"/>
                <a:cs typeface="+mn-cs"/>
              </a:rPr>
              <a:t>Managing the learning environment</a:t>
            </a:r>
          </a:p>
        </p:txBody>
      </p:sp>
      <p:sp>
        <p:nvSpPr>
          <p:cNvPr id="60" name="TextBox 59">
            <a:hlinkClick r:id="rId3" action="ppaction://hlinksldjump"/>
          </p:cNvPr>
          <p:cNvSpPr txBox="1"/>
          <p:nvPr/>
        </p:nvSpPr>
        <p:spPr>
          <a:xfrm>
            <a:off x="2063552" y="4581134"/>
            <a:ext cx="6984776" cy="981423"/>
          </a:xfrm>
          <a:prstGeom prst="rect">
            <a:avLst/>
          </a:prstGeom>
          <a:solidFill>
            <a:srgbClr val="33CCFF"/>
          </a:solidFill>
          <a:ln w="25400">
            <a:solidFill>
              <a:srgbClr val="000099"/>
            </a:solidFill>
          </a:ln>
          <a:effectLst>
            <a:glow rad="127000">
              <a:schemeClr val="accent1">
                <a:lumMod val="40000"/>
                <a:lumOff val="60000"/>
              </a:schemeClr>
            </a:glow>
          </a:effectLst>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 teaching assistant supports the teacher in making the learning environment efficient, effective and dynamic in terms of organisation and promoting learning in line with the school’s vision.</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5" name="TextBox 64"/>
          <p:cNvSpPr txBox="1"/>
          <p:nvPr/>
        </p:nvSpPr>
        <p:spPr>
          <a:xfrm>
            <a:off x="3863759" y="2276875"/>
            <a:ext cx="7992887" cy="2062103"/>
          </a:xfrm>
          <a:prstGeom prst="rect">
            <a:avLst/>
          </a:prstGeom>
          <a:solidFill>
            <a:srgbClr val="33CCFF"/>
          </a:solidFill>
          <a:ln w="25400">
            <a:solidFill>
              <a:srgbClr val="000099"/>
            </a:solidFill>
          </a:ln>
          <a:effectLst>
            <a:glow rad="127000">
              <a:schemeClr val="accent1">
                <a:lumMod val="20000"/>
                <a:lumOff val="80000"/>
              </a:schemeClr>
            </a:glow>
          </a:effectLst>
        </p:spPr>
        <p:txBody>
          <a:bodyPr wrap="square" rtlCol="0">
            <a:spAutoFit/>
          </a:bodyPr>
          <a:lstStyle>
            <a:defPPr>
              <a:defRPr lang="en-US"/>
            </a:def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a:ea typeface="+mn-ea"/>
                <a:cs typeface="+mn-cs"/>
              </a:rPr>
              <a:t>The teaching assistant takes responsibility for the maintenance of aspects of the school environment to a high standard and for improving aspects as necessary.</a:t>
            </a:r>
          </a:p>
        </p:txBody>
      </p:sp>
      <p:grpSp>
        <p:nvGrpSpPr>
          <p:cNvPr id="12" name="Group 11"/>
          <p:cNvGrpSpPr/>
          <p:nvPr/>
        </p:nvGrpSpPr>
        <p:grpSpPr>
          <a:xfrm>
            <a:off x="9048334" y="5680512"/>
            <a:ext cx="1253519" cy="1251051"/>
            <a:chOff x="331287" y="5926769"/>
            <a:chExt cx="1253518" cy="1251051"/>
          </a:xfrm>
        </p:grpSpPr>
        <p:sp>
          <p:nvSpPr>
            <p:cNvPr id="13" name="Pie 12"/>
            <p:cNvSpPr/>
            <p:nvPr/>
          </p:nvSpPr>
          <p:spPr>
            <a:xfrm rot="3067954">
              <a:off x="331287" y="5928357"/>
              <a:ext cx="1249463" cy="1249463"/>
            </a:xfrm>
            <a:prstGeom prst="pie">
              <a:avLst>
                <a:gd name="adj1" fmla="val 9693839"/>
                <a:gd name="adj2" fmla="val 977021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Pie 13">
              <a:hlinkClick r:id="rId4" action="ppaction://hlinksldjump"/>
            </p:cNvPr>
            <p:cNvSpPr/>
            <p:nvPr/>
          </p:nvSpPr>
          <p:spPr>
            <a:xfrm rot="3067954">
              <a:off x="335341" y="5926769"/>
              <a:ext cx="1249463" cy="1249463"/>
            </a:xfrm>
            <a:prstGeom prst="pie">
              <a:avLst>
                <a:gd name="adj1" fmla="val 9681314"/>
                <a:gd name="adj2" fmla="val 1196738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Pie 14">
              <a:hlinkClick r:id="rId4" action="ppaction://hlinksldjump"/>
            </p:cNvPr>
            <p:cNvSpPr/>
            <p:nvPr/>
          </p:nvSpPr>
          <p:spPr>
            <a:xfrm rot="3067954">
              <a:off x="335340" y="5926769"/>
              <a:ext cx="1249463" cy="1249463"/>
            </a:xfrm>
            <a:prstGeom prst="pie">
              <a:avLst>
                <a:gd name="adj1" fmla="val 11956703"/>
                <a:gd name="adj2" fmla="val 14185533"/>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Pie 15">
              <a:hlinkClick r:id="rId5" action="ppaction://hlinksldjump"/>
            </p:cNvPr>
            <p:cNvSpPr/>
            <p:nvPr/>
          </p:nvSpPr>
          <p:spPr>
            <a:xfrm rot="3067954">
              <a:off x="335342" y="5926769"/>
              <a:ext cx="1249463" cy="1249463"/>
            </a:xfrm>
            <a:prstGeom prst="pie">
              <a:avLst>
                <a:gd name="adj1" fmla="val 14260476"/>
                <a:gd name="adj2" fmla="val 1639653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 name="TextBox 17"/>
          <p:cNvSpPr txBox="1"/>
          <p:nvPr/>
        </p:nvSpPr>
        <p:spPr>
          <a:xfrm>
            <a:off x="1735255" y="6270183"/>
            <a:ext cx="327636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00000"/>
                </a:solidFill>
                <a:effectLst/>
                <a:uLnTx/>
                <a:uFillTx/>
                <a:latin typeface="Calibri"/>
                <a:ea typeface="+mn-ea"/>
                <a:cs typeface="+mn-cs"/>
              </a:rPr>
              <a:t>Assisting Teaching</a:t>
            </a:r>
          </a:p>
        </p:txBody>
      </p:sp>
      <p:sp>
        <p:nvSpPr>
          <p:cNvPr id="5" name="Slide Number Placeholder 4"/>
          <p:cNvSpPr>
            <a:spLocks noGrp="1"/>
          </p:cNvSpPr>
          <p:nvPr>
            <p:ph type="sldNum" sz="quarter" idx="12"/>
          </p:nvPr>
        </p:nvSpPr>
        <p:spPr/>
        <p:txBody>
          <a:bodyPr/>
          <a:lstStyle/>
          <a:p>
            <a:fld id="{C4009609-DC48-4DDF-96FA-41A39884BE33}" type="slidenum">
              <a:rPr lang="en-GB" smtClean="0"/>
              <a:pPr/>
              <a:t>38</a:t>
            </a:fld>
            <a:endParaRPr lang="en-GB" dirty="0"/>
          </a:p>
        </p:txBody>
      </p:sp>
    </p:spTree>
    <p:extLst>
      <p:ext uri="{BB962C8B-B14F-4D97-AF65-F5344CB8AC3E}">
        <p14:creationId xmlns:p14="http://schemas.microsoft.com/office/powerpoint/2010/main" val="39307784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grpSp>
        <p:nvGrpSpPr>
          <p:cNvPr id="22" name="Group 21"/>
          <p:cNvGrpSpPr/>
          <p:nvPr/>
        </p:nvGrpSpPr>
        <p:grpSpPr>
          <a:xfrm rot="786723">
            <a:off x="2101585" y="4822010"/>
            <a:ext cx="2192659" cy="2185044"/>
            <a:chOff x="581131" y="4820622"/>
            <a:chExt cx="2192659" cy="2185044"/>
          </a:xfrm>
        </p:grpSpPr>
        <p:sp>
          <p:nvSpPr>
            <p:cNvPr id="27" name="Pie 26"/>
            <p:cNvSpPr/>
            <p:nvPr/>
          </p:nvSpPr>
          <p:spPr>
            <a:xfrm rot="4351073">
              <a:off x="581131" y="4820623"/>
              <a:ext cx="2185043" cy="2185043"/>
            </a:xfrm>
            <a:prstGeom prst="pie">
              <a:avLst>
                <a:gd name="adj1" fmla="val 7703813"/>
                <a:gd name="adj2" fmla="val 977021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0" name="Pie 29"/>
            <p:cNvSpPr/>
            <p:nvPr/>
          </p:nvSpPr>
          <p:spPr>
            <a:xfrm rot="4351073">
              <a:off x="588746" y="4820623"/>
              <a:ext cx="2185043" cy="2185043"/>
            </a:xfrm>
            <a:prstGeom prst="pie">
              <a:avLst>
                <a:gd name="adj1" fmla="val 9790000"/>
                <a:gd name="adj2" fmla="val 1196738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7" name="Pie 36"/>
            <p:cNvSpPr/>
            <p:nvPr/>
          </p:nvSpPr>
          <p:spPr>
            <a:xfrm rot="4351073">
              <a:off x="588744" y="4820622"/>
              <a:ext cx="2185043" cy="2185043"/>
            </a:xfrm>
            <a:prstGeom prst="pie">
              <a:avLst>
                <a:gd name="adj1" fmla="val 11956703"/>
                <a:gd name="adj2" fmla="val 14185533"/>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8" name="Pie 37"/>
            <p:cNvSpPr/>
            <p:nvPr/>
          </p:nvSpPr>
          <p:spPr>
            <a:xfrm rot="4351073">
              <a:off x="588747" y="4820623"/>
              <a:ext cx="2185043" cy="2185043"/>
            </a:xfrm>
            <a:prstGeom prst="pie">
              <a:avLst>
                <a:gd name="adj1" fmla="val 14260476"/>
                <a:gd name="adj2" fmla="val 1429002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7" name="Pie 6"/>
          <p:cNvSpPr/>
          <p:nvPr/>
        </p:nvSpPr>
        <p:spPr>
          <a:xfrm rot="13195740">
            <a:off x="-1499124" y="-15291"/>
            <a:ext cx="7469671" cy="6869891"/>
          </a:xfrm>
          <a:prstGeom prst="pie">
            <a:avLst>
              <a:gd name="adj1" fmla="val 7502782"/>
              <a:gd name="adj2" fmla="val 9169062"/>
            </a:avLst>
          </a:prstGeom>
          <a:gradFill flip="none" rotWithShape="1">
            <a:gsLst>
              <a:gs pos="17000">
                <a:schemeClr val="accent1">
                  <a:tint val="66000"/>
                  <a:satMod val="160000"/>
                  <a:lumMod val="83000"/>
                </a:schemeClr>
              </a:gs>
              <a:gs pos="59000">
                <a:schemeClr val="accent1">
                  <a:tint val="44500"/>
                  <a:satMod val="160000"/>
                  <a:lumMod val="92000"/>
                  <a:lumOff val="8000"/>
                </a:schemeClr>
              </a:gs>
              <a:gs pos="100000">
                <a:schemeClr val="accent1">
                  <a:tint val="23500"/>
                  <a:satMod val="160000"/>
                </a:schemeClr>
              </a:gs>
            </a:gsLst>
            <a:path path="circle">
              <a:fillToRect l="100000" b="100000"/>
            </a:path>
            <a:tileRect t="-100000" r="-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TextBox 12"/>
          <p:cNvSpPr txBox="1"/>
          <p:nvPr/>
        </p:nvSpPr>
        <p:spPr>
          <a:xfrm>
            <a:off x="1926825" y="620698"/>
            <a:ext cx="849694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99"/>
                </a:solidFill>
                <a:effectLst/>
                <a:uLnTx/>
                <a:uFillTx/>
                <a:latin typeface="Calibri"/>
                <a:ea typeface="+mn-ea"/>
                <a:cs typeface="+mn-cs"/>
              </a:rPr>
              <a:t>Influencing learners…assisting their positive outlook </a:t>
            </a:r>
          </a:p>
        </p:txBody>
      </p:sp>
      <p:cxnSp>
        <p:nvCxnSpPr>
          <p:cNvPr id="8" name="Straight Connector 7"/>
          <p:cNvCxnSpPr/>
          <p:nvPr/>
        </p:nvCxnSpPr>
        <p:spPr>
          <a:xfrm flipV="1">
            <a:off x="2235711" y="1765562"/>
            <a:ext cx="6020532" cy="16468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2261488" y="2357048"/>
            <a:ext cx="6430641" cy="106261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249429" y="2920272"/>
            <a:ext cx="6654883" cy="49938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249429" y="3419654"/>
            <a:ext cx="6654883" cy="874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235708" y="3419654"/>
            <a:ext cx="6568968" cy="723898"/>
          </a:xfrm>
          <a:prstGeom prst="line">
            <a:avLst/>
          </a:prstGeom>
        </p:spPr>
        <p:style>
          <a:lnRef idx="1">
            <a:schemeClr val="accent1"/>
          </a:lnRef>
          <a:fillRef idx="0">
            <a:schemeClr val="accent1"/>
          </a:fillRef>
          <a:effectRef idx="0">
            <a:schemeClr val="accent1"/>
          </a:effectRef>
          <a:fontRef idx="minor">
            <a:schemeClr val="tx1"/>
          </a:fontRef>
        </p:style>
      </p:cxnSp>
      <p:sp>
        <p:nvSpPr>
          <p:cNvPr id="25" name="TextBox 24">
            <a:hlinkClick r:id="rId2" action="ppaction://hlinksldjump"/>
          </p:cNvPr>
          <p:cNvSpPr txBox="1"/>
          <p:nvPr/>
        </p:nvSpPr>
        <p:spPr>
          <a:xfrm rot="21173156">
            <a:off x="5864492" y="2631804"/>
            <a:ext cx="2868573" cy="375487"/>
          </a:xfrm>
          <a:prstGeom prst="rect">
            <a:avLst/>
          </a:prstGeom>
          <a:noFill/>
        </p:spPr>
        <p:txBody>
          <a:bodyPr wrap="square" rtlCol="0">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GB" sz="1600" b="0" i="0" u="none" strike="noStrike" kern="1200" cap="none" spc="0" normalizeH="0" baseline="0" noProof="0" dirty="0">
                <a:ln>
                  <a:noFill/>
                </a:ln>
                <a:solidFill>
                  <a:srgbClr val="000099"/>
                </a:solidFill>
                <a:effectLst/>
                <a:uLnTx/>
                <a:uFillTx/>
                <a:latin typeface="Arial"/>
                <a:ea typeface="Calibri"/>
                <a:cs typeface="Times New Roman"/>
              </a:rPr>
              <a:t>Listening to learners</a:t>
            </a:r>
            <a:endParaRPr kumimoji="0" lang="en-GB" sz="1600" b="0" i="0" u="none" strike="noStrike" kern="1200" cap="none" spc="0" normalizeH="0" baseline="0" noProof="0" dirty="0">
              <a:ln>
                <a:noFill/>
              </a:ln>
              <a:solidFill>
                <a:srgbClr val="000099"/>
              </a:solidFill>
              <a:effectLst/>
              <a:uLnTx/>
              <a:uFillTx/>
              <a:latin typeface="Calibri"/>
              <a:ea typeface="Calibri"/>
              <a:cs typeface="Times New Roman"/>
            </a:endParaRPr>
          </a:p>
        </p:txBody>
      </p:sp>
      <p:sp>
        <p:nvSpPr>
          <p:cNvPr id="26" name="TextBox 25">
            <a:hlinkClick r:id="rId3" action="ppaction://hlinksldjump"/>
          </p:cNvPr>
          <p:cNvSpPr txBox="1"/>
          <p:nvPr/>
        </p:nvSpPr>
        <p:spPr>
          <a:xfrm rot="21419096">
            <a:off x="5889414" y="3076463"/>
            <a:ext cx="3017777" cy="375487"/>
          </a:xfrm>
          <a:prstGeom prst="rect">
            <a:avLst/>
          </a:prstGeom>
          <a:noFill/>
        </p:spPr>
        <p:txBody>
          <a:bodyPr wrap="square" rtlCol="0">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GB" sz="1600" b="0" i="0" u="none" strike="noStrike" kern="1200" cap="none" spc="0" normalizeH="0" baseline="0" noProof="0" dirty="0">
                <a:ln>
                  <a:noFill/>
                </a:ln>
                <a:solidFill>
                  <a:srgbClr val="000099"/>
                </a:solidFill>
                <a:effectLst/>
                <a:uLnTx/>
                <a:uFillTx/>
                <a:latin typeface="Arial"/>
                <a:ea typeface="Calibri"/>
                <a:cs typeface="Times New Roman"/>
              </a:rPr>
              <a:t>Learners leading learning</a:t>
            </a:r>
            <a:endParaRPr kumimoji="0" lang="en-GB" sz="1600" b="0" i="0" u="none" strike="noStrike" kern="1200" cap="none" spc="0" normalizeH="0" baseline="0" noProof="0" dirty="0">
              <a:ln>
                <a:noFill/>
              </a:ln>
              <a:solidFill>
                <a:srgbClr val="000099"/>
              </a:solidFill>
              <a:effectLst/>
              <a:uLnTx/>
              <a:uFillTx/>
              <a:latin typeface="Calibri"/>
              <a:ea typeface="Calibri"/>
              <a:cs typeface="Times New Roman"/>
            </a:endParaRPr>
          </a:p>
        </p:txBody>
      </p:sp>
      <p:sp>
        <p:nvSpPr>
          <p:cNvPr id="29" name="TextBox 28">
            <a:hlinkClick r:id="rId4" action="ppaction://hlinksldjump"/>
          </p:cNvPr>
          <p:cNvSpPr txBox="1"/>
          <p:nvPr/>
        </p:nvSpPr>
        <p:spPr>
          <a:xfrm rot="528267">
            <a:off x="5863861" y="4154999"/>
            <a:ext cx="390574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99"/>
                </a:solidFill>
                <a:effectLst/>
                <a:uLnTx/>
                <a:uFillTx/>
                <a:latin typeface="Arial" panose="020B0604020202020204" pitchFamily="34" charset="0"/>
                <a:ea typeface="+mn-ea"/>
                <a:cs typeface="Arial" panose="020B0604020202020204" pitchFamily="34" charset="0"/>
              </a:rPr>
              <a:t>Learning outcomes and well-being</a:t>
            </a:r>
          </a:p>
        </p:txBody>
      </p:sp>
      <p:cxnSp>
        <p:nvCxnSpPr>
          <p:cNvPr id="24" name="Straight Connector 23"/>
          <p:cNvCxnSpPr/>
          <p:nvPr/>
        </p:nvCxnSpPr>
        <p:spPr>
          <a:xfrm>
            <a:off x="2235709" y="3419661"/>
            <a:ext cx="6331947" cy="1383805"/>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a:hlinkClick r:id="rId5" action="ppaction://hlinksldjump"/>
          </p:cNvPr>
          <p:cNvSpPr txBox="1"/>
          <p:nvPr/>
        </p:nvSpPr>
        <p:spPr>
          <a:xfrm rot="211187">
            <a:off x="5894619" y="3582796"/>
            <a:ext cx="4324828" cy="375487"/>
          </a:xfrm>
          <a:prstGeom prst="rect">
            <a:avLst/>
          </a:prstGeom>
          <a:noFill/>
        </p:spPr>
        <p:txBody>
          <a:bodyPr wrap="square" rtlCol="0">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GB" sz="1600" b="0" i="0" u="none" strike="noStrike" kern="1200" cap="none" spc="0" normalizeH="0" baseline="0" noProof="0" dirty="0">
                <a:ln>
                  <a:noFill/>
                </a:ln>
                <a:solidFill>
                  <a:srgbClr val="000099"/>
                </a:solidFill>
                <a:effectLst/>
                <a:uLnTx/>
                <a:uFillTx/>
                <a:latin typeface="Arial"/>
                <a:ea typeface="Calibri"/>
                <a:cs typeface="Times New Roman"/>
              </a:rPr>
              <a:t>Helping to build effort in learners</a:t>
            </a:r>
            <a:endParaRPr kumimoji="0" lang="en-GB" sz="1600" b="0" i="0" u="none" strike="noStrike" kern="1200" cap="none" spc="0" normalizeH="0" baseline="0" noProof="0" dirty="0">
              <a:ln>
                <a:noFill/>
              </a:ln>
              <a:solidFill>
                <a:srgbClr val="000099"/>
              </a:solidFill>
              <a:effectLst/>
              <a:uLnTx/>
              <a:uFillTx/>
              <a:latin typeface="Calibri"/>
              <a:ea typeface="Calibri"/>
              <a:cs typeface="Times New Roman"/>
            </a:endParaRPr>
          </a:p>
        </p:txBody>
      </p:sp>
      <p:sp>
        <p:nvSpPr>
          <p:cNvPr id="23" name="TextBox 22">
            <a:hlinkClick r:id="rId3" action="ppaction://hlinksldjump"/>
          </p:cNvPr>
          <p:cNvSpPr txBox="1"/>
          <p:nvPr/>
        </p:nvSpPr>
        <p:spPr>
          <a:xfrm rot="20776361">
            <a:off x="5769895" y="2169302"/>
            <a:ext cx="2912599" cy="375487"/>
          </a:xfrm>
          <a:prstGeom prst="rect">
            <a:avLst/>
          </a:prstGeom>
          <a:noFill/>
        </p:spPr>
        <p:txBody>
          <a:bodyPr wrap="square" rtlCol="0">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GB" sz="1600" b="0" i="0" u="none" strike="noStrike" kern="1200" cap="none" spc="0" normalizeH="0" baseline="0" noProof="0" dirty="0">
                <a:ln>
                  <a:noFill/>
                </a:ln>
                <a:solidFill>
                  <a:srgbClr val="000099"/>
                </a:solidFill>
                <a:effectLst/>
                <a:uLnTx/>
                <a:uFillTx/>
                <a:latin typeface="Arial"/>
                <a:ea typeface="Calibri"/>
                <a:cs typeface="Times New Roman"/>
              </a:rPr>
              <a:t>Observing learners</a:t>
            </a:r>
            <a:endParaRPr kumimoji="0" lang="en-GB" sz="1600" b="0" i="0" u="none" strike="noStrike" kern="1200" cap="none" spc="0" normalizeH="0" baseline="0" noProof="0" dirty="0">
              <a:ln>
                <a:noFill/>
              </a:ln>
              <a:solidFill>
                <a:srgbClr val="000099"/>
              </a:solidFill>
              <a:effectLst/>
              <a:uLnTx/>
              <a:uFillTx/>
              <a:latin typeface="Calibri"/>
              <a:ea typeface="Calibri"/>
              <a:cs typeface="Times New Roman"/>
            </a:endParaRPr>
          </a:p>
        </p:txBody>
      </p:sp>
      <p:sp>
        <p:nvSpPr>
          <p:cNvPr id="47" name="Isosceles Triangle 46">
            <a:hlinkClick r:id="rId6" action="ppaction://hlinksldjump"/>
          </p:cNvPr>
          <p:cNvSpPr/>
          <p:nvPr/>
        </p:nvSpPr>
        <p:spPr>
          <a:xfrm rot="13839083">
            <a:off x="9238723" y="6162516"/>
            <a:ext cx="278893" cy="349772"/>
          </a:xfrm>
          <a:prstGeom prst="triangle">
            <a:avLst>
              <a:gd name="adj" fmla="val 40377"/>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Arc 1"/>
          <p:cNvSpPr/>
          <p:nvPr/>
        </p:nvSpPr>
        <p:spPr>
          <a:xfrm rot="3174905">
            <a:off x="2596803" y="2898794"/>
            <a:ext cx="905050" cy="840013"/>
          </a:xfrm>
          <a:prstGeom prst="arc">
            <a:avLst>
              <a:gd name="adj1" fmla="val 16200000"/>
              <a:gd name="adj2" fmla="val 21584617"/>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46" name="Group 45"/>
          <p:cNvGrpSpPr/>
          <p:nvPr/>
        </p:nvGrpSpPr>
        <p:grpSpPr>
          <a:xfrm>
            <a:off x="2369980" y="1986738"/>
            <a:ext cx="3419989" cy="668769"/>
            <a:chOff x="1907704" y="1986727"/>
            <a:chExt cx="1894987" cy="668769"/>
          </a:xfrm>
        </p:grpSpPr>
        <p:sp>
          <p:nvSpPr>
            <p:cNvPr id="53" name="TextBox 52"/>
            <p:cNvSpPr txBox="1"/>
            <p:nvPr/>
          </p:nvSpPr>
          <p:spPr>
            <a:xfrm>
              <a:off x="1907704" y="2378497"/>
              <a:ext cx="79620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000099"/>
                </a:solidFill>
                <a:effectLst/>
                <a:uLnTx/>
                <a:uFillTx/>
                <a:latin typeface="Calibri"/>
                <a:ea typeface="+mn-ea"/>
                <a:cs typeface="+mn-cs"/>
              </a:endParaRPr>
            </a:p>
          </p:txBody>
        </p:sp>
        <p:sp>
          <p:nvSpPr>
            <p:cNvPr id="54" name="TextBox 53"/>
            <p:cNvSpPr txBox="1"/>
            <p:nvPr/>
          </p:nvSpPr>
          <p:spPr>
            <a:xfrm>
              <a:off x="3018934" y="1986727"/>
              <a:ext cx="78375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99"/>
                  </a:solidFill>
                  <a:effectLst/>
                  <a:uLnTx/>
                  <a:uFillTx/>
                  <a:latin typeface="Calibri"/>
                  <a:ea typeface="+mn-ea"/>
                  <a:cs typeface="+mn-cs"/>
                </a:rPr>
                <a:t>Sustained highly effective practice</a:t>
              </a:r>
            </a:p>
          </p:txBody>
        </p:sp>
      </p:grpSp>
      <p:sp>
        <p:nvSpPr>
          <p:cNvPr id="55" name="TextBox 54"/>
          <p:cNvSpPr txBox="1"/>
          <p:nvPr/>
        </p:nvSpPr>
        <p:spPr>
          <a:xfrm>
            <a:off x="1735255" y="6270183"/>
            <a:ext cx="327636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00000"/>
                </a:solidFill>
                <a:effectLst/>
                <a:uLnTx/>
                <a:uFillTx/>
                <a:latin typeface="Calibri"/>
                <a:ea typeface="+mn-ea"/>
                <a:cs typeface="+mn-cs"/>
              </a:rPr>
              <a:t>Assisting Teaching</a:t>
            </a:r>
          </a:p>
        </p:txBody>
      </p:sp>
      <p:sp>
        <p:nvSpPr>
          <p:cNvPr id="28" name="TextBox 27"/>
          <p:cNvSpPr txBox="1"/>
          <p:nvPr/>
        </p:nvSpPr>
        <p:spPr>
          <a:xfrm>
            <a:off x="2351591" y="2609340"/>
            <a:ext cx="127111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99"/>
                </a:solidFill>
                <a:effectLst/>
                <a:uLnTx/>
                <a:uFillTx/>
                <a:latin typeface="Calibri"/>
                <a:ea typeface="+mn-ea"/>
                <a:cs typeface="+mn-cs"/>
              </a:rPr>
              <a:t>Effective practice</a:t>
            </a:r>
          </a:p>
        </p:txBody>
      </p:sp>
      <p:sp>
        <p:nvSpPr>
          <p:cNvPr id="5" name="Slide Number Placeholder 4"/>
          <p:cNvSpPr>
            <a:spLocks noGrp="1"/>
          </p:cNvSpPr>
          <p:nvPr>
            <p:ph type="sldNum" sz="quarter" idx="12"/>
          </p:nvPr>
        </p:nvSpPr>
        <p:spPr/>
        <p:txBody>
          <a:bodyPr/>
          <a:lstStyle/>
          <a:p>
            <a:fld id="{C4009609-DC48-4DDF-96FA-41A39884BE33}" type="slidenum">
              <a:rPr lang="en-GB" smtClean="0">
                <a:solidFill>
                  <a:prstClr val="black">
                    <a:tint val="75000"/>
                  </a:prstClr>
                </a:solidFill>
              </a:rPr>
              <a:pPr/>
              <a:t>39</a:t>
            </a:fld>
            <a:endParaRPr lang="en-GB">
              <a:solidFill>
                <a:prstClr val="black">
                  <a:tint val="75000"/>
                </a:prstClr>
              </a:solidFill>
            </a:endParaRPr>
          </a:p>
        </p:txBody>
      </p:sp>
    </p:spTree>
    <p:extLst>
      <p:ext uri="{BB962C8B-B14F-4D97-AF65-F5344CB8AC3E}">
        <p14:creationId xmlns:p14="http://schemas.microsoft.com/office/powerpoint/2010/main" val="10452723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7618" name="Rectangle 2"/>
          <p:cNvSpPr>
            <a:spLocks noGrp="1" noChangeArrowheads="1"/>
          </p:cNvSpPr>
          <p:nvPr>
            <p:ph type="title" idx="4294967295"/>
          </p:nvPr>
        </p:nvSpPr>
        <p:spPr>
          <a:xfrm>
            <a:off x="1988459" y="175476"/>
            <a:ext cx="8302172" cy="448649"/>
          </a:xfrm>
          <a:ln w="57150">
            <a:solidFill>
              <a:schemeClr val="bg2">
                <a:lumMod val="50000"/>
              </a:schemeClr>
            </a:solidFill>
          </a:ln>
        </p:spPr>
        <p:txBody>
          <a:bodyPr/>
          <a:lstStyle/>
          <a:p>
            <a:pPr eaLnBrk="1" hangingPunct="1"/>
            <a:r>
              <a:rPr lang="en-GB" dirty="0">
                <a:solidFill>
                  <a:srgbClr val="000000"/>
                </a:solidFill>
              </a:rPr>
              <a:t>   </a:t>
            </a:r>
            <a:r>
              <a:rPr lang="en-GB" b="1" dirty="0">
                <a:solidFill>
                  <a:srgbClr val="000000"/>
                </a:solidFill>
              </a:rPr>
              <a:t>Our </a:t>
            </a:r>
            <a:r>
              <a:rPr lang="en-GB" b="1" dirty="0" smtClean="0">
                <a:solidFill>
                  <a:srgbClr val="000000"/>
                </a:solidFill>
              </a:rPr>
              <a:t>national mission</a:t>
            </a:r>
            <a:r>
              <a:rPr lang="en-GB" b="1" dirty="0">
                <a:solidFill>
                  <a:srgbClr val="000000"/>
                </a:solidFill>
              </a:rPr>
              <a:t>: </a:t>
            </a:r>
            <a:r>
              <a:rPr lang="en-GB" b="1" dirty="0" smtClean="0">
                <a:solidFill>
                  <a:srgbClr val="000000"/>
                </a:solidFill>
              </a:rPr>
              <a:t>the </a:t>
            </a:r>
            <a:r>
              <a:rPr lang="en-GB" b="1" dirty="0">
                <a:solidFill>
                  <a:srgbClr val="000000"/>
                </a:solidFill>
              </a:rPr>
              <a:t>Welsh education agenda…</a:t>
            </a:r>
            <a:br>
              <a:rPr lang="en-GB" b="1" dirty="0">
                <a:solidFill>
                  <a:srgbClr val="000000"/>
                </a:solidFill>
              </a:rPr>
            </a:br>
            <a:endParaRPr lang="en-GB" b="1" dirty="0">
              <a:solidFill>
                <a:srgbClr val="000000"/>
              </a:solidFill>
            </a:endParaRPr>
          </a:p>
        </p:txBody>
      </p:sp>
      <p:sp>
        <p:nvSpPr>
          <p:cNvPr id="367619" name="Rectangle 3"/>
          <p:cNvSpPr>
            <a:spLocks noGrp="1" noChangeArrowheads="1"/>
          </p:cNvSpPr>
          <p:nvPr>
            <p:ph type="body" idx="4294967295"/>
          </p:nvPr>
        </p:nvSpPr>
        <p:spPr>
          <a:xfrm>
            <a:off x="551390" y="476673"/>
            <a:ext cx="10116617" cy="6880878"/>
          </a:xfrm>
        </p:spPr>
        <p:txBody>
          <a:bodyPr/>
          <a:lstStyle/>
          <a:p>
            <a:pPr marL="0" indent="0" eaLnBrk="1" hangingPunct="1">
              <a:buNone/>
              <a:defRPr/>
            </a:pPr>
            <a:endParaRPr lang="en-GB" sz="2000" dirty="0"/>
          </a:p>
          <a:p>
            <a:pPr eaLnBrk="1" hangingPunct="1">
              <a:buFont typeface="Wingdings" panose="05000000000000000000" pitchFamily="2" charset="2"/>
              <a:buChar char="q"/>
              <a:defRPr/>
            </a:pPr>
            <a:r>
              <a:rPr lang="en-GB" sz="2000" dirty="0" smtClean="0">
                <a:solidFill>
                  <a:schemeClr val="bg2">
                    <a:lumMod val="50000"/>
                  </a:schemeClr>
                </a:solidFill>
              </a:rPr>
              <a:t> </a:t>
            </a:r>
            <a:r>
              <a:rPr lang="en-GB" sz="2000" b="1" dirty="0">
                <a:solidFill>
                  <a:schemeClr val="bg2">
                    <a:lumMod val="50000"/>
                  </a:schemeClr>
                </a:solidFill>
              </a:rPr>
              <a:t>Reform</a:t>
            </a:r>
            <a:r>
              <a:rPr lang="en-GB" sz="2000" b="1" dirty="0" smtClean="0">
                <a:solidFill>
                  <a:schemeClr val="bg2">
                    <a:lumMod val="50000"/>
                  </a:schemeClr>
                </a:solidFill>
              </a:rPr>
              <a:t>….Curriculum for Wales, </a:t>
            </a:r>
            <a:r>
              <a:rPr lang="en-GB" sz="2000" b="1" dirty="0">
                <a:solidFill>
                  <a:schemeClr val="bg2">
                    <a:lumMod val="50000"/>
                  </a:schemeClr>
                </a:solidFill>
              </a:rPr>
              <a:t>Qualified for Life, Teaching Tomorrow’s </a:t>
            </a:r>
            <a:r>
              <a:rPr lang="en-GB" sz="2000" b="1" dirty="0" smtClean="0">
                <a:solidFill>
                  <a:schemeClr val="bg2">
                    <a:lumMod val="50000"/>
                  </a:schemeClr>
                </a:solidFill>
              </a:rPr>
              <a:t>Teachers now in Education in Wales: our national mission 2017-21</a:t>
            </a:r>
            <a:endParaRPr lang="en-GB" sz="2000" b="1" dirty="0">
              <a:solidFill>
                <a:schemeClr val="bg2">
                  <a:lumMod val="50000"/>
                </a:schemeClr>
              </a:solidFill>
            </a:endParaRPr>
          </a:p>
          <a:p>
            <a:pPr eaLnBrk="1" hangingPunct="1">
              <a:buFont typeface="Wingdings" panose="05000000000000000000" pitchFamily="2" charset="2"/>
              <a:buChar char="q"/>
              <a:defRPr/>
            </a:pPr>
            <a:endParaRPr lang="en-GB" sz="2000" b="1" dirty="0">
              <a:solidFill>
                <a:schemeClr val="bg2">
                  <a:lumMod val="50000"/>
                </a:schemeClr>
              </a:solidFill>
            </a:endParaRPr>
          </a:p>
          <a:p>
            <a:pPr eaLnBrk="1" hangingPunct="1">
              <a:buFont typeface="Wingdings" panose="05000000000000000000" pitchFamily="2" charset="2"/>
              <a:buChar char="q"/>
              <a:defRPr/>
            </a:pPr>
            <a:r>
              <a:rPr lang="en-GB" sz="2000" b="1" dirty="0">
                <a:solidFill>
                  <a:schemeClr val="bg2">
                    <a:lumMod val="50000"/>
                  </a:schemeClr>
                </a:solidFill>
              </a:rPr>
              <a:t> Curriculum and </a:t>
            </a:r>
            <a:r>
              <a:rPr lang="en-GB" sz="2000" b="1" dirty="0" smtClean="0">
                <a:solidFill>
                  <a:schemeClr val="bg2">
                    <a:lumMod val="50000"/>
                  </a:schemeClr>
                </a:solidFill>
              </a:rPr>
              <a:t>qualifications…Welsh </a:t>
            </a:r>
            <a:r>
              <a:rPr lang="en-GB" sz="2000" b="1" dirty="0">
                <a:solidFill>
                  <a:schemeClr val="bg2">
                    <a:lumMod val="50000"/>
                  </a:schemeClr>
                </a:solidFill>
              </a:rPr>
              <a:t>language and culture</a:t>
            </a:r>
          </a:p>
          <a:p>
            <a:pPr eaLnBrk="1" hangingPunct="1">
              <a:buFont typeface="Wingdings" panose="05000000000000000000" pitchFamily="2" charset="2"/>
              <a:buChar char="q"/>
              <a:defRPr/>
            </a:pPr>
            <a:endParaRPr lang="en-GB" sz="2000" b="1" dirty="0">
              <a:solidFill>
                <a:schemeClr val="bg2">
                  <a:lumMod val="50000"/>
                </a:schemeClr>
              </a:solidFill>
            </a:endParaRPr>
          </a:p>
          <a:p>
            <a:pPr eaLnBrk="1" hangingPunct="1">
              <a:buFont typeface="Wingdings" panose="05000000000000000000" pitchFamily="2" charset="2"/>
              <a:buChar char="q"/>
              <a:defRPr/>
            </a:pPr>
            <a:r>
              <a:rPr lang="en-GB" sz="2000" b="1" dirty="0">
                <a:solidFill>
                  <a:schemeClr val="bg2">
                    <a:lumMod val="50000"/>
                  </a:schemeClr>
                </a:solidFill>
              </a:rPr>
              <a:t> ALN, ACEs</a:t>
            </a:r>
          </a:p>
          <a:p>
            <a:pPr eaLnBrk="1" hangingPunct="1">
              <a:buFont typeface="Wingdings" panose="05000000000000000000" pitchFamily="2" charset="2"/>
              <a:buChar char="q"/>
              <a:defRPr/>
            </a:pPr>
            <a:endParaRPr lang="en-GB" sz="2000" b="1" dirty="0">
              <a:solidFill>
                <a:schemeClr val="bg2">
                  <a:lumMod val="50000"/>
                </a:schemeClr>
              </a:solidFill>
            </a:endParaRPr>
          </a:p>
          <a:p>
            <a:pPr eaLnBrk="1" hangingPunct="1">
              <a:buFont typeface="Wingdings" panose="05000000000000000000" pitchFamily="2" charset="2"/>
              <a:buChar char="q"/>
              <a:defRPr/>
            </a:pPr>
            <a:r>
              <a:rPr lang="en-GB" sz="2000" b="1" dirty="0">
                <a:solidFill>
                  <a:schemeClr val="bg2">
                    <a:lumMod val="50000"/>
                  </a:schemeClr>
                </a:solidFill>
              </a:rPr>
              <a:t> Initial </a:t>
            </a:r>
            <a:r>
              <a:rPr lang="en-GB" sz="2000" b="1" dirty="0" smtClean="0">
                <a:solidFill>
                  <a:schemeClr val="bg2">
                    <a:lumMod val="50000"/>
                  </a:schemeClr>
                </a:solidFill>
              </a:rPr>
              <a:t>teacher education</a:t>
            </a:r>
            <a:endParaRPr lang="en-GB" sz="2000" b="1" dirty="0">
              <a:solidFill>
                <a:schemeClr val="bg2">
                  <a:lumMod val="50000"/>
                </a:schemeClr>
              </a:solidFill>
            </a:endParaRPr>
          </a:p>
          <a:p>
            <a:pPr eaLnBrk="1" hangingPunct="1">
              <a:buFont typeface="Wingdings" panose="05000000000000000000" pitchFamily="2" charset="2"/>
              <a:buChar char="q"/>
              <a:defRPr/>
            </a:pPr>
            <a:endParaRPr lang="en-GB" sz="2000" b="1" dirty="0">
              <a:solidFill>
                <a:schemeClr val="bg2">
                  <a:lumMod val="50000"/>
                </a:schemeClr>
              </a:solidFill>
            </a:endParaRPr>
          </a:p>
          <a:p>
            <a:pPr eaLnBrk="1" hangingPunct="1">
              <a:buFont typeface="Wingdings" panose="05000000000000000000" pitchFamily="2" charset="2"/>
              <a:buChar char="q"/>
              <a:defRPr/>
            </a:pPr>
            <a:r>
              <a:rPr lang="en-GB" sz="2000" b="1" dirty="0">
                <a:solidFill>
                  <a:schemeClr val="bg2">
                    <a:lumMod val="50000"/>
                  </a:schemeClr>
                </a:solidFill>
              </a:rPr>
              <a:t> National Academy for Educational Leadership</a:t>
            </a:r>
          </a:p>
          <a:p>
            <a:pPr eaLnBrk="1" hangingPunct="1">
              <a:buFont typeface="Wingdings" panose="05000000000000000000" pitchFamily="2" charset="2"/>
              <a:buChar char="q"/>
              <a:defRPr/>
            </a:pPr>
            <a:endParaRPr lang="en-GB" sz="2000" b="1" dirty="0">
              <a:solidFill>
                <a:schemeClr val="bg2">
                  <a:lumMod val="50000"/>
                </a:schemeClr>
              </a:solidFill>
            </a:endParaRPr>
          </a:p>
          <a:p>
            <a:pPr eaLnBrk="1" hangingPunct="1">
              <a:buFont typeface="Wingdings" panose="05000000000000000000" pitchFamily="2" charset="2"/>
              <a:buChar char="q"/>
              <a:defRPr/>
            </a:pPr>
            <a:r>
              <a:rPr lang="en-GB" sz="2000" b="1" dirty="0">
                <a:solidFill>
                  <a:schemeClr val="bg2">
                    <a:lumMod val="50000"/>
                  </a:schemeClr>
                </a:solidFill>
              </a:rPr>
              <a:t> Professional </a:t>
            </a:r>
            <a:r>
              <a:rPr lang="en-GB" sz="2000" b="1" dirty="0" smtClean="0">
                <a:solidFill>
                  <a:schemeClr val="bg2">
                    <a:lumMod val="50000"/>
                  </a:schemeClr>
                </a:solidFill>
              </a:rPr>
              <a:t>standards…teaching</a:t>
            </a:r>
            <a:r>
              <a:rPr lang="en-GB" sz="2000" b="1" dirty="0">
                <a:solidFill>
                  <a:schemeClr val="bg2">
                    <a:lumMod val="50000"/>
                  </a:schemeClr>
                </a:solidFill>
              </a:rPr>
              <a:t>, </a:t>
            </a:r>
            <a:r>
              <a:rPr lang="en-GB" sz="2000" b="1" dirty="0" smtClean="0">
                <a:solidFill>
                  <a:schemeClr val="bg2">
                    <a:lumMod val="50000"/>
                  </a:schemeClr>
                </a:solidFill>
              </a:rPr>
              <a:t>leadership</a:t>
            </a:r>
            <a:r>
              <a:rPr lang="en-GB" sz="2000" b="1" dirty="0">
                <a:solidFill>
                  <a:schemeClr val="bg2">
                    <a:lumMod val="50000"/>
                  </a:schemeClr>
                </a:solidFill>
              </a:rPr>
              <a:t>, </a:t>
            </a:r>
            <a:r>
              <a:rPr lang="en-GB" sz="2000" b="1" dirty="0" smtClean="0">
                <a:solidFill>
                  <a:schemeClr val="bg2">
                    <a:lumMod val="50000"/>
                  </a:schemeClr>
                </a:solidFill>
              </a:rPr>
              <a:t>assisting teaching</a:t>
            </a:r>
            <a:endParaRPr lang="en-GB" sz="2000" b="1" dirty="0">
              <a:solidFill>
                <a:schemeClr val="bg2">
                  <a:lumMod val="50000"/>
                </a:schemeClr>
              </a:solidFill>
            </a:endParaRPr>
          </a:p>
          <a:p>
            <a:pPr eaLnBrk="1" hangingPunct="1">
              <a:buFont typeface="Wingdings" panose="05000000000000000000" pitchFamily="2" charset="2"/>
              <a:buChar char="q"/>
              <a:defRPr/>
            </a:pPr>
            <a:endParaRPr lang="en-GB" sz="2000" b="1" dirty="0">
              <a:solidFill>
                <a:schemeClr val="bg2">
                  <a:lumMod val="50000"/>
                </a:schemeClr>
              </a:solidFill>
            </a:endParaRPr>
          </a:p>
          <a:p>
            <a:pPr eaLnBrk="1" hangingPunct="1">
              <a:buFont typeface="Wingdings" panose="05000000000000000000" pitchFamily="2" charset="2"/>
              <a:buChar char="q"/>
              <a:defRPr/>
            </a:pPr>
            <a:r>
              <a:rPr lang="en-GB" sz="2000" b="1" dirty="0">
                <a:solidFill>
                  <a:schemeClr val="bg2">
                    <a:lumMod val="50000"/>
                  </a:schemeClr>
                </a:solidFill>
              </a:rPr>
              <a:t> </a:t>
            </a:r>
            <a:r>
              <a:rPr lang="en-GB" sz="2000" b="1" dirty="0" smtClean="0">
                <a:solidFill>
                  <a:schemeClr val="bg2">
                    <a:lumMod val="50000"/>
                  </a:schemeClr>
                </a:solidFill>
              </a:rPr>
              <a:t>Accountability…inspection…categorisation…performance measures reform</a:t>
            </a:r>
            <a:endParaRPr lang="en-GB" sz="2000" b="1" dirty="0">
              <a:solidFill>
                <a:schemeClr val="bg2">
                  <a:lumMod val="50000"/>
                </a:schemeClr>
              </a:solidFill>
            </a:endParaRPr>
          </a:p>
          <a:p>
            <a:pPr eaLnBrk="1" hangingPunct="1">
              <a:buFont typeface="Wingdings" panose="05000000000000000000" pitchFamily="2" charset="2"/>
              <a:buChar char="q"/>
              <a:defRPr/>
            </a:pPr>
            <a:endParaRPr lang="en-GB" sz="2000" b="1" dirty="0">
              <a:solidFill>
                <a:schemeClr val="bg2">
                  <a:lumMod val="50000"/>
                </a:schemeClr>
              </a:solidFill>
            </a:endParaRPr>
          </a:p>
          <a:p>
            <a:pPr eaLnBrk="1" hangingPunct="1">
              <a:buFont typeface="Wingdings" panose="05000000000000000000" pitchFamily="2" charset="2"/>
              <a:buChar char="q"/>
              <a:defRPr/>
            </a:pPr>
            <a:r>
              <a:rPr lang="en-GB" sz="2000" b="1" dirty="0">
                <a:solidFill>
                  <a:schemeClr val="bg2">
                    <a:lumMod val="50000"/>
                  </a:schemeClr>
                </a:solidFill>
              </a:rPr>
              <a:t> School </a:t>
            </a:r>
            <a:r>
              <a:rPr lang="en-GB" sz="2000" b="1" dirty="0" smtClean="0">
                <a:solidFill>
                  <a:schemeClr val="bg2">
                    <a:lumMod val="50000"/>
                  </a:schemeClr>
                </a:solidFill>
              </a:rPr>
              <a:t>teachers</a:t>
            </a:r>
            <a:r>
              <a:rPr lang="en-GB" sz="2000" b="1" dirty="0">
                <a:solidFill>
                  <a:schemeClr val="bg2">
                    <a:lumMod val="50000"/>
                  </a:schemeClr>
                </a:solidFill>
              </a:rPr>
              <a:t>’ </a:t>
            </a:r>
            <a:r>
              <a:rPr lang="en-GB" sz="2000" b="1" dirty="0" smtClean="0">
                <a:solidFill>
                  <a:schemeClr val="bg2">
                    <a:lumMod val="50000"/>
                  </a:schemeClr>
                </a:solidFill>
              </a:rPr>
              <a:t>pay </a:t>
            </a:r>
            <a:r>
              <a:rPr lang="en-GB" sz="2000" b="1" dirty="0">
                <a:solidFill>
                  <a:schemeClr val="bg2">
                    <a:lumMod val="50000"/>
                  </a:schemeClr>
                </a:solidFill>
              </a:rPr>
              <a:t>and </a:t>
            </a:r>
            <a:r>
              <a:rPr lang="en-GB" sz="2000" b="1" dirty="0" smtClean="0">
                <a:solidFill>
                  <a:schemeClr val="bg2">
                    <a:lumMod val="50000"/>
                  </a:schemeClr>
                </a:solidFill>
              </a:rPr>
              <a:t>conditions</a:t>
            </a:r>
            <a:endParaRPr lang="en-GB" sz="2000" b="1" dirty="0">
              <a:solidFill>
                <a:schemeClr val="bg2">
                  <a:lumMod val="50000"/>
                </a:schemeClr>
              </a:solidFill>
            </a:endParaRPr>
          </a:p>
          <a:p>
            <a:pPr eaLnBrk="1" hangingPunct="1">
              <a:buFont typeface="Wingdings" panose="05000000000000000000" pitchFamily="2" charset="2"/>
              <a:buChar char="q"/>
              <a:defRPr/>
            </a:pPr>
            <a:endParaRPr lang="en-GB" sz="2000" dirty="0">
              <a:solidFill>
                <a:schemeClr val="bg2">
                  <a:lumMod val="50000"/>
                </a:schemeClr>
              </a:solidFill>
            </a:endParaRPr>
          </a:p>
          <a:p>
            <a:pPr marL="0" indent="0" eaLnBrk="1" hangingPunct="1">
              <a:buNone/>
              <a:defRPr/>
            </a:pPr>
            <a:endParaRPr lang="en-GB" sz="2000" dirty="0">
              <a:solidFill>
                <a:schemeClr val="bg2">
                  <a:lumMod val="50000"/>
                </a:schemeClr>
              </a:solidFill>
            </a:endParaRPr>
          </a:p>
          <a:p>
            <a:pPr eaLnBrk="1" hangingPunct="1">
              <a:buFont typeface="Wingdings" pitchFamily="2" charset="2"/>
              <a:buChar char="Ø"/>
              <a:defRPr/>
            </a:pPr>
            <a:endParaRPr lang="en-GB" sz="2000" dirty="0">
              <a:solidFill>
                <a:schemeClr val="bg2">
                  <a:lumMod val="50000"/>
                </a:schemeClr>
              </a:solidFill>
            </a:endParaRPr>
          </a:p>
          <a:p>
            <a:pPr eaLnBrk="1" hangingPunct="1">
              <a:buFont typeface="Wingdings" pitchFamily="2" charset="2"/>
              <a:buChar char="Ø"/>
              <a:defRPr/>
            </a:pPr>
            <a:endParaRPr lang="en-GB" sz="2000" dirty="0">
              <a:solidFill>
                <a:schemeClr val="bg2"/>
              </a:solidFill>
            </a:endParaRPr>
          </a:p>
          <a:p>
            <a:pPr eaLnBrk="1" hangingPunct="1">
              <a:buFont typeface="Wingdings" pitchFamily="2" charset="2"/>
              <a:buChar char="Ø"/>
              <a:defRPr/>
            </a:pPr>
            <a:endParaRPr lang="en-GB" sz="2000" dirty="0">
              <a:solidFill>
                <a:schemeClr val="bg2"/>
              </a:solidFill>
            </a:endParaRPr>
          </a:p>
          <a:p>
            <a:pPr eaLnBrk="1" hangingPunct="1">
              <a:buFont typeface="Wingdings" pitchFamily="2" charset="2"/>
              <a:buChar char="Ø"/>
              <a:defRPr/>
            </a:pPr>
            <a:endParaRPr lang="en-GB" sz="2000" dirty="0"/>
          </a:p>
          <a:p>
            <a:pPr eaLnBrk="1" hangingPunct="1">
              <a:buFont typeface="Wingdings" pitchFamily="2" charset="2"/>
              <a:buChar char="Ø"/>
              <a:defRPr/>
            </a:pPr>
            <a:endParaRPr lang="en-GB" sz="2000" dirty="0"/>
          </a:p>
          <a:p>
            <a:pPr eaLnBrk="1" hangingPunct="1">
              <a:buFont typeface="Wingdings" pitchFamily="2" charset="2"/>
              <a:buChar char="Ø"/>
              <a:defRPr/>
            </a:pPr>
            <a:endParaRPr lang="en-GB" sz="2000" dirty="0"/>
          </a:p>
          <a:p>
            <a:pPr marL="0" indent="0" eaLnBrk="1" hangingPunct="1">
              <a:buNone/>
              <a:defRPr/>
            </a:pPr>
            <a:r>
              <a:rPr lang="en-GB" sz="2000" dirty="0"/>
              <a:t> </a:t>
            </a:r>
          </a:p>
          <a:p>
            <a:pPr eaLnBrk="1" hangingPunct="1">
              <a:buFont typeface="Wingdings" pitchFamily="2" charset="2"/>
              <a:buChar char="Ø"/>
              <a:defRPr/>
            </a:pPr>
            <a:endParaRPr lang="en-GB" sz="2000" dirty="0"/>
          </a:p>
          <a:p>
            <a:pPr eaLnBrk="1" hangingPunct="1">
              <a:buFont typeface="Wingdings" pitchFamily="2" charset="2"/>
              <a:buNone/>
              <a:defRPr/>
            </a:pPr>
            <a:endParaRPr lang="en-GB" sz="2000" dirty="0"/>
          </a:p>
          <a:p>
            <a:pPr eaLnBrk="1" hangingPunct="1">
              <a:buFont typeface="Wingdings" pitchFamily="2" charset="2"/>
              <a:buChar char="Ø"/>
              <a:defRPr/>
            </a:pPr>
            <a:endParaRPr lang="en-GB" sz="2000" dirty="0"/>
          </a:p>
          <a:p>
            <a:pPr eaLnBrk="1" hangingPunct="1">
              <a:buFont typeface="Wingdings" pitchFamily="2" charset="2"/>
              <a:buChar char="Ø"/>
              <a:defRPr/>
            </a:pPr>
            <a:endParaRPr lang="en-GB" sz="2000" dirty="0"/>
          </a:p>
          <a:p>
            <a:pPr eaLnBrk="1" hangingPunct="1">
              <a:buFont typeface="Wingdings" pitchFamily="2" charset="2"/>
              <a:buChar char="Ø"/>
              <a:defRPr/>
            </a:pPr>
            <a:endParaRPr lang="en-GB" sz="2000" dirty="0"/>
          </a:p>
          <a:p>
            <a:pPr eaLnBrk="1" hangingPunct="1">
              <a:buFont typeface="Wingdings" pitchFamily="2" charset="2"/>
              <a:buChar char="Ø"/>
              <a:defRPr/>
            </a:pPr>
            <a:endParaRPr lang="en-GB" sz="2000" dirty="0"/>
          </a:p>
          <a:p>
            <a:pPr eaLnBrk="1" hangingPunct="1">
              <a:buFont typeface="Wingdings" pitchFamily="2" charset="2"/>
              <a:buChar char="Ø"/>
              <a:defRPr/>
            </a:pPr>
            <a:endParaRPr lang="en-GB" sz="2000" dirty="0"/>
          </a:p>
          <a:p>
            <a:pPr eaLnBrk="1" hangingPunct="1">
              <a:buFont typeface="Wingdings" pitchFamily="2" charset="2"/>
              <a:buChar char="Ø"/>
              <a:defRPr/>
            </a:pPr>
            <a:endParaRPr lang="en-GB" sz="2000" dirty="0"/>
          </a:p>
        </p:txBody>
      </p:sp>
    </p:spTree>
    <p:extLst>
      <p:ext uri="{BB962C8B-B14F-4D97-AF65-F5344CB8AC3E}">
        <p14:creationId xmlns:p14="http://schemas.microsoft.com/office/powerpoint/2010/main" val="421176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6761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7619">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7619">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7619">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7619">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7619">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7619">
                                            <p:txEl>
                                              <p:pRg st="13" end="1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7619">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18" name="Shape 17"/>
          <p:cNvSpPr/>
          <p:nvPr/>
        </p:nvSpPr>
        <p:spPr>
          <a:xfrm rot="17313022" flipV="1">
            <a:off x="3097935" y="2003462"/>
            <a:ext cx="6492331" cy="3764849"/>
          </a:xfrm>
          <a:prstGeom prst="swooshArrow">
            <a:avLst>
              <a:gd name="adj1" fmla="val 25000"/>
              <a:gd name="adj2" fmla="val 25000"/>
            </a:avLst>
          </a:prstGeom>
          <a:solidFill>
            <a:schemeClr val="tx2">
              <a:lumMod val="40000"/>
              <a:lumOff val="6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56" name="TextBox 55"/>
          <p:cNvSpPr txBox="1"/>
          <p:nvPr/>
        </p:nvSpPr>
        <p:spPr>
          <a:xfrm>
            <a:off x="1667511" y="692696"/>
            <a:ext cx="872233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99"/>
                </a:solidFill>
                <a:effectLst/>
                <a:uLnTx/>
                <a:uFillTx/>
                <a:latin typeface="Calibri"/>
                <a:ea typeface="+mn-ea"/>
                <a:cs typeface="+mn-cs"/>
              </a:rPr>
              <a:t>PEDAGOGY: Influencing learners…assisting their positive outlook </a:t>
            </a:r>
          </a:p>
        </p:txBody>
      </p:sp>
      <p:sp>
        <p:nvSpPr>
          <p:cNvPr id="2" name="TextBox 1"/>
          <p:cNvSpPr txBox="1"/>
          <p:nvPr/>
        </p:nvSpPr>
        <p:spPr>
          <a:xfrm>
            <a:off x="1997353" y="1776116"/>
            <a:ext cx="563781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99"/>
                </a:solidFill>
                <a:effectLst/>
                <a:uLnTx/>
                <a:uFillTx/>
                <a:latin typeface="Calibri"/>
                <a:ea typeface="+mn-ea"/>
                <a:cs typeface="+mn-cs"/>
              </a:rPr>
              <a:t>Observing learners</a:t>
            </a:r>
          </a:p>
        </p:txBody>
      </p:sp>
      <p:sp>
        <p:nvSpPr>
          <p:cNvPr id="60" name="TextBox 59">
            <a:hlinkClick r:id="rId3" action="ppaction://hlinksldjump"/>
          </p:cNvPr>
          <p:cNvSpPr txBox="1"/>
          <p:nvPr/>
        </p:nvSpPr>
        <p:spPr>
          <a:xfrm>
            <a:off x="839419" y="2228116"/>
            <a:ext cx="10333148" cy="1475404"/>
          </a:xfrm>
          <a:prstGeom prst="rect">
            <a:avLst/>
          </a:prstGeom>
          <a:solidFill>
            <a:srgbClr val="33CCFF"/>
          </a:solidFill>
          <a:ln w="25400">
            <a:solidFill>
              <a:srgbClr val="000099"/>
            </a:solidFill>
          </a:ln>
          <a:effectLst>
            <a:glow rad="127000">
              <a:schemeClr val="accent1">
                <a:lumMod val="40000"/>
                <a:lumOff val="60000"/>
              </a:schemeClr>
            </a:glow>
          </a:effectLst>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 teaching assistant is able to observe specific groups of learners to determine the level of genuine challenge and expectation to help the teacher to more effectively target learning.</a:t>
            </a:r>
            <a:endParaRPr kumimoji="0" lang="en-GB"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5" name="TextBox 64"/>
          <p:cNvSpPr txBox="1"/>
          <p:nvPr/>
        </p:nvSpPr>
        <p:spPr>
          <a:xfrm>
            <a:off x="2124964" y="4297716"/>
            <a:ext cx="5382597" cy="923330"/>
          </a:xfrm>
          <a:prstGeom prst="rect">
            <a:avLst/>
          </a:prstGeom>
          <a:solidFill>
            <a:srgbClr val="33CCFF"/>
          </a:solidFill>
          <a:ln w="25400">
            <a:solidFill>
              <a:srgbClr val="000099"/>
            </a:solidFill>
          </a:ln>
          <a:effectLst>
            <a:glow rad="127000">
              <a:schemeClr val="accent1">
                <a:lumMod val="20000"/>
                <a:lumOff val="80000"/>
              </a:schemeClr>
            </a:glow>
          </a:effectLst>
        </p:spPr>
        <p:txBody>
          <a:bodyPr wrap="square" rtlCol="0">
            <a:spAutoFit/>
          </a:bodyPr>
          <a:lstStyle>
            <a:defPPr>
              <a:defRPr lang="en-US"/>
            </a:def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The teaching assistant is able to support teaching by making secure observations about the way learners address tasks and what helps or inhibits their learning.</a:t>
            </a:r>
          </a:p>
        </p:txBody>
      </p:sp>
      <p:grpSp>
        <p:nvGrpSpPr>
          <p:cNvPr id="12" name="Group 11"/>
          <p:cNvGrpSpPr/>
          <p:nvPr/>
        </p:nvGrpSpPr>
        <p:grpSpPr>
          <a:xfrm>
            <a:off x="9032761" y="5703160"/>
            <a:ext cx="1255195" cy="1251052"/>
            <a:chOff x="331287" y="5926768"/>
            <a:chExt cx="1255195" cy="1251052"/>
          </a:xfrm>
        </p:grpSpPr>
        <p:sp>
          <p:nvSpPr>
            <p:cNvPr id="14" name="Pie 13"/>
            <p:cNvSpPr/>
            <p:nvPr/>
          </p:nvSpPr>
          <p:spPr>
            <a:xfrm rot="3067954">
              <a:off x="331287" y="5928357"/>
              <a:ext cx="1249463" cy="1249463"/>
            </a:xfrm>
            <a:prstGeom prst="pie">
              <a:avLst>
                <a:gd name="adj1" fmla="val 9693839"/>
                <a:gd name="adj2" fmla="val 977021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Pie 14">
              <a:hlinkClick r:id="rId4" action="ppaction://hlinksldjump"/>
            </p:cNvPr>
            <p:cNvSpPr/>
            <p:nvPr/>
          </p:nvSpPr>
          <p:spPr>
            <a:xfrm rot="3067954">
              <a:off x="335341" y="5926769"/>
              <a:ext cx="1249463" cy="1249463"/>
            </a:xfrm>
            <a:prstGeom prst="pie">
              <a:avLst>
                <a:gd name="adj1" fmla="val 9681314"/>
                <a:gd name="adj2" fmla="val 1196738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Pie 15">
              <a:hlinkClick r:id="rId5" action="ppaction://hlinksldjump"/>
            </p:cNvPr>
            <p:cNvSpPr/>
            <p:nvPr/>
          </p:nvSpPr>
          <p:spPr>
            <a:xfrm rot="3067954">
              <a:off x="337019" y="5926768"/>
              <a:ext cx="1249463" cy="1249463"/>
            </a:xfrm>
            <a:prstGeom prst="pie">
              <a:avLst>
                <a:gd name="adj1" fmla="val 11956703"/>
                <a:gd name="adj2" fmla="val 1418553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Pie 16">
              <a:hlinkClick r:id="rId5" action="ppaction://hlinksldjump"/>
            </p:cNvPr>
            <p:cNvSpPr/>
            <p:nvPr/>
          </p:nvSpPr>
          <p:spPr>
            <a:xfrm rot="3067954">
              <a:off x="335342" y="5926769"/>
              <a:ext cx="1249463" cy="1249463"/>
            </a:xfrm>
            <a:prstGeom prst="pie">
              <a:avLst>
                <a:gd name="adj1" fmla="val 14260476"/>
                <a:gd name="adj2" fmla="val 16396533"/>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3" name="TextBox 12"/>
          <p:cNvSpPr txBox="1"/>
          <p:nvPr/>
        </p:nvSpPr>
        <p:spPr>
          <a:xfrm>
            <a:off x="1735255" y="6270183"/>
            <a:ext cx="327636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00000"/>
                </a:solidFill>
                <a:effectLst/>
                <a:uLnTx/>
                <a:uFillTx/>
                <a:latin typeface="Calibri"/>
                <a:ea typeface="+mn-ea"/>
                <a:cs typeface="+mn-cs"/>
              </a:rPr>
              <a:t>Assisting Teaching</a:t>
            </a:r>
          </a:p>
        </p:txBody>
      </p:sp>
      <p:sp>
        <p:nvSpPr>
          <p:cNvPr id="5" name="Slide Number Placeholder 4"/>
          <p:cNvSpPr>
            <a:spLocks noGrp="1"/>
          </p:cNvSpPr>
          <p:nvPr>
            <p:ph type="sldNum" sz="quarter" idx="12"/>
          </p:nvPr>
        </p:nvSpPr>
        <p:spPr/>
        <p:txBody>
          <a:bodyPr/>
          <a:lstStyle/>
          <a:p>
            <a:fld id="{C4009609-DC48-4DDF-96FA-41A39884BE33}" type="slidenum">
              <a:rPr lang="en-GB" smtClean="0"/>
              <a:pPr/>
              <a:t>40</a:t>
            </a:fld>
            <a:endParaRPr lang="en-GB" dirty="0"/>
          </a:p>
        </p:txBody>
      </p:sp>
    </p:spTree>
    <p:extLst>
      <p:ext uri="{BB962C8B-B14F-4D97-AF65-F5344CB8AC3E}">
        <p14:creationId xmlns:p14="http://schemas.microsoft.com/office/powerpoint/2010/main" val="31791967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18" name="Shape 17"/>
          <p:cNvSpPr/>
          <p:nvPr/>
        </p:nvSpPr>
        <p:spPr>
          <a:xfrm rot="17313022" flipV="1">
            <a:off x="3097935" y="2003462"/>
            <a:ext cx="6492331" cy="3764849"/>
          </a:xfrm>
          <a:prstGeom prst="swooshArrow">
            <a:avLst>
              <a:gd name="adj1" fmla="val 25000"/>
              <a:gd name="adj2" fmla="val 25000"/>
            </a:avLst>
          </a:prstGeom>
          <a:solidFill>
            <a:schemeClr val="tx2">
              <a:lumMod val="40000"/>
              <a:lumOff val="6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56" name="TextBox 55"/>
          <p:cNvSpPr txBox="1"/>
          <p:nvPr/>
        </p:nvSpPr>
        <p:spPr>
          <a:xfrm>
            <a:off x="1667509" y="692696"/>
            <a:ext cx="824491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99"/>
                </a:solidFill>
                <a:effectLst/>
                <a:uLnTx/>
                <a:uFillTx/>
                <a:latin typeface="Calibri"/>
                <a:ea typeface="+mn-ea"/>
                <a:cs typeface="+mn-cs"/>
              </a:rPr>
              <a:t>PEDAGOGY: Influencing learners… assisting their positive outlook</a:t>
            </a:r>
          </a:p>
        </p:txBody>
      </p:sp>
      <p:sp>
        <p:nvSpPr>
          <p:cNvPr id="2" name="TextBox 1"/>
          <p:cNvSpPr txBox="1"/>
          <p:nvPr/>
        </p:nvSpPr>
        <p:spPr>
          <a:xfrm>
            <a:off x="1997353" y="1776124"/>
            <a:ext cx="563781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99"/>
                </a:solidFill>
                <a:effectLst/>
                <a:uLnTx/>
                <a:uFillTx/>
                <a:latin typeface="Calibri"/>
                <a:ea typeface="+mn-ea"/>
                <a:cs typeface="+mn-cs"/>
              </a:rPr>
              <a:t>Helping to build effort in learners</a:t>
            </a:r>
          </a:p>
        </p:txBody>
      </p:sp>
      <p:sp>
        <p:nvSpPr>
          <p:cNvPr id="60" name="TextBox 59">
            <a:hlinkClick r:id="rId3" action="ppaction://hlinksldjump"/>
          </p:cNvPr>
          <p:cNvSpPr txBox="1"/>
          <p:nvPr/>
        </p:nvSpPr>
        <p:spPr>
          <a:xfrm>
            <a:off x="2072967" y="4143347"/>
            <a:ext cx="6984776" cy="685059"/>
          </a:xfrm>
          <a:prstGeom prst="rect">
            <a:avLst/>
          </a:prstGeom>
          <a:solidFill>
            <a:srgbClr val="33CCFF"/>
          </a:solidFill>
          <a:ln w="25400">
            <a:solidFill>
              <a:srgbClr val="000099"/>
            </a:solidFill>
          </a:ln>
          <a:effectLst>
            <a:glow rad="127000">
              <a:schemeClr val="accent1">
                <a:lumMod val="40000"/>
                <a:lumOff val="60000"/>
              </a:schemeClr>
            </a:glow>
          </a:effectLst>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Every day and each activity is approached in a positive way to model attitudes to learning and demonstrate effort, resilience and creativity. </a:t>
            </a:r>
          </a:p>
        </p:txBody>
      </p:sp>
      <p:sp>
        <p:nvSpPr>
          <p:cNvPr id="65" name="TextBox 64"/>
          <p:cNvSpPr txBox="1"/>
          <p:nvPr/>
        </p:nvSpPr>
        <p:spPr>
          <a:xfrm>
            <a:off x="3526743" y="2708920"/>
            <a:ext cx="6484584" cy="923330"/>
          </a:xfrm>
          <a:prstGeom prst="rect">
            <a:avLst/>
          </a:prstGeom>
          <a:solidFill>
            <a:srgbClr val="33CCFF"/>
          </a:solidFill>
          <a:ln w="25400">
            <a:solidFill>
              <a:srgbClr val="000099"/>
            </a:solidFill>
          </a:ln>
          <a:effectLst>
            <a:glow rad="127000">
              <a:schemeClr val="accent1">
                <a:lumMod val="20000"/>
                <a:lumOff val="80000"/>
              </a:schemeClr>
            </a:glow>
          </a:effectLst>
        </p:spPr>
        <p:txBody>
          <a:bodyPr wrap="square" rtlCol="0">
            <a:spAutoFit/>
          </a:bodyPr>
          <a:lstStyle>
            <a:defPPr>
              <a:defRPr lang="en-US"/>
            </a:def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The teaching assistant takes opportunities to reflect with learners and recognise and encourage sustained effort in aspects of learning.</a:t>
            </a:r>
          </a:p>
        </p:txBody>
      </p:sp>
      <p:grpSp>
        <p:nvGrpSpPr>
          <p:cNvPr id="12" name="Group 11"/>
          <p:cNvGrpSpPr/>
          <p:nvPr/>
        </p:nvGrpSpPr>
        <p:grpSpPr>
          <a:xfrm>
            <a:off x="9032761" y="5703160"/>
            <a:ext cx="1255195" cy="1251052"/>
            <a:chOff x="331287" y="5926768"/>
            <a:chExt cx="1255195" cy="1251052"/>
          </a:xfrm>
        </p:grpSpPr>
        <p:sp>
          <p:nvSpPr>
            <p:cNvPr id="14" name="Pie 13"/>
            <p:cNvSpPr/>
            <p:nvPr/>
          </p:nvSpPr>
          <p:spPr>
            <a:xfrm rot="3067954">
              <a:off x="331287" y="5928357"/>
              <a:ext cx="1249463" cy="1249463"/>
            </a:xfrm>
            <a:prstGeom prst="pie">
              <a:avLst>
                <a:gd name="adj1" fmla="val 9693839"/>
                <a:gd name="adj2" fmla="val 977021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Pie 14">
              <a:hlinkClick r:id="rId4" action="ppaction://hlinksldjump"/>
            </p:cNvPr>
            <p:cNvSpPr/>
            <p:nvPr/>
          </p:nvSpPr>
          <p:spPr>
            <a:xfrm rot="3067954">
              <a:off x="335341" y="5926769"/>
              <a:ext cx="1249463" cy="1249463"/>
            </a:xfrm>
            <a:prstGeom prst="pie">
              <a:avLst>
                <a:gd name="adj1" fmla="val 9681314"/>
                <a:gd name="adj2" fmla="val 1196738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Pie 15">
              <a:hlinkClick r:id="rId5" action="ppaction://hlinksldjump"/>
            </p:cNvPr>
            <p:cNvSpPr/>
            <p:nvPr/>
          </p:nvSpPr>
          <p:spPr>
            <a:xfrm rot="3067954">
              <a:off x="337019" y="5926768"/>
              <a:ext cx="1249463" cy="1249463"/>
            </a:xfrm>
            <a:prstGeom prst="pie">
              <a:avLst>
                <a:gd name="adj1" fmla="val 11956703"/>
                <a:gd name="adj2" fmla="val 1418553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Pie 16">
              <a:hlinkClick r:id="rId4" action="ppaction://hlinksldjump"/>
            </p:cNvPr>
            <p:cNvSpPr/>
            <p:nvPr/>
          </p:nvSpPr>
          <p:spPr>
            <a:xfrm rot="3067954">
              <a:off x="335342" y="5926769"/>
              <a:ext cx="1249463" cy="1249463"/>
            </a:xfrm>
            <a:prstGeom prst="pie">
              <a:avLst>
                <a:gd name="adj1" fmla="val 14260476"/>
                <a:gd name="adj2" fmla="val 16396533"/>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3" name="TextBox 12"/>
          <p:cNvSpPr txBox="1"/>
          <p:nvPr/>
        </p:nvSpPr>
        <p:spPr>
          <a:xfrm>
            <a:off x="1735255" y="6270183"/>
            <a:ext cx="327636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00000"/>
                </a:solidFill>
                <a:effectLst/>
                <a:uLnTx/>
                <a:uFillTx/>
                <a:latin typeface="Calibri"/>
                <a:ea typeface="+mn-ea"/>
                <a:cs typeface="+mn-cs"/>
              </a:rPr>
              <a:t>Assisting Teaching</a:t>
            </a:r>
          </a:p>
        </p:txBody>
      </p:sp>
      <p:sp>
        <p:nvSpPr>
          <p:cNvPr id="5" name="Slide Number Placeholder 4"/>
          <p:cNvSpPr>
            <a:spLocks noGrp="1"/>
          </p:cNvSpPr>
          <p:nvPr>
            <p:ph type="sldNum" sz="quarter" idx="12"/>
          </p:nvPr>
        </p:nvSpPr>
        <p:spPr/>
        <p:txBody>
          <a:bodyPr/>
          <a:lstStyle/>
          <a:p>
            <a:fld id="{C4009609-DC48-4DDF-96FA-41A39884BE33}" type="slidenum">
              <a:rPr lang="en-GB" smtClean="0"/>
              <a:pPr/>
              <a:t>41</a:t>
            </a:fld>
            <a:endParaRPr lang="en-GB" dirty="0"/>
          </a:p>
        </p:txBody>
      </p:sp>
    </p:spTree>
    <p:extLst>
      <p:ext uri="{BB962C8B-B14F-4D97-AF65-F5344CB8AC3E}">
        <p14:creationId xmlns:p14="http://schemas.microsoft.com/office/powerpoint/2010/main" val="19855375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18" name="Shape 17"/>
          <p:cNvSpPr/>
          <p:nvPr/>
        </p:nvSpPr>
        <p:spPr>
          <a:xfrm rot="17313022" flipV="1">
            <a:off x="3097935" y="2003462"/>
            <a:ext cx="6492331" cy="3764849"/>
          </a:xfrm>
          <a:prstGeom prst="swooshArrow">
            <a:avLst>
              <a:gd name="adj1" fmla="val 25000"/>
              <a:gd name="adj2" fmla="val 25000"/>
            </a:avLst>
          </a:prstGeom>
          <a:solidFill>
            <a:schemeClr val="tx2">
              <a:lumMod val="40000"/>
              <a:lumOff val="6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56" name="TextBox 55"/>
          <p:cNvSpPr txBox="1"/>
          <p:nvPr/>
        </p:nvSpPr>
        <p:spPr>
          <a:xfrm>
            <a:off x="1667509" y="692696"/>
            <a:ext cx="824491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99"/>
                </a:solidFill>
                <a:effectLst/>
                <a:uLnTx/>
                <a:uFillTx/>
                <a:latin typeface="Calibri"/>
                <a:ea typeface="+mn-ea"/>
                <a:cs typeface="+mn-cs"/>
              </a:rPr>
              <a:t>PEDAGOGY: Influencing learners… assisting their positive outlook</a:t>
            </a:r>
          </a:p>
        </p:txBody>
      </p:sp>
      <p:sp>
        <p:nvSpPr>
          <p:cNvPr id="2" name="TextBox 1"/>
          <p:cNvSpPr txBox="1"/>
          <p:nvPr/>
        </p:nvSpPr>
        <p:spPr>
          <a:xfrm>
            <a:off x="1997353" y="1776124"/>
            <a:ext cx="563781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99"/>
                </a:solidFill>
                <a:effectLst/>
                <a:uLnTx/>
                <a:uFillTx/>
                <a:latin typeface="Calibri"/>
                <a:ea typeface="+mn-ea"/>
                <a:cs typeface="+mn-cs"/>
              </a:rPr>
              <a:t>Helping to build effort in learners</a:t>
            </a:r>
          </a:p>
        </p:txBody>
      </p:sp>
      <p:sp>
        <p:nvSpPr>
          <p:cNvPr id="60" name="TextBox 59">
            <a:hlinkClick r:id="rId3" action="ppaction://hlinksldjump"/>
          </p:cNvPr>
          <p:cNvSpPr txBox="1"/>
          <p:nvPr/>
        </p:nvSpPr>
        <p:spPr>
          <a:xfrm>
            <a:off x="1997351" y="4397728"/>
            <a:ext cx="6984776" cy="1475404"/>
          </a:xfrm>
          <a:prstGeom prst="rect">
            <a:avLst/>
          </a:prstGeom>
          <a:solidFill>
            <a:srgbClr val="33CCFF"/>
          </a:solidFill>
          <a:ln w="25400">
            <a:solidFill>
              <a:srgbClr val="000099"/>
            </a:solidFill>
          </a:ln>
          <a:effectLst>
            <a:glow rad="127000">
              <a:schemeClr val="accent1">
                <a:lumMod val="40000"/>
                <a:lumOff val="60000"/>
              </a:schemeClr>
            </a:glow>
          </a:effectLst>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Every day and each activity is approached in a positive way to model attitudes to learning and demonstrate effort, resilience and creativity. </a:t>
            </a:r>
          </a:p>
        </p:txBody>
      </p:sp>
      <p:sp>
        <p:nvSpPr>
          <p:cNvPr id="65" name="TextBox 64"/>
          <p:cNvSpPr txBox="1"/>
          <p:nvPr/>
        </p:nvSpPr>
        <p:spPr>
          <a:xfrm>
            <a:off x="5080125" y="2237786"/>
            <a:ext cx="6484584" cy="1815882"/>
          </a:xfrm>
          <a:prstGeom prst="rect">
            <a:avLst/>
          </a:prstGeom>
          <a:solidFill>
            <a:srgbClr val="33CCFF"/>
          </a:solidFill>
          <a:ln w="25400">
            <a:solidFill>
              <a:srgbClr val="000099"/>
            </a:solidFill>
          </a:ln>
          <a:effectLst>
            <a:glow rad="127000">
              <a:schemeClr val="accent1">
                <a:lumMod val="20000"/>
                <a:lumOff val="80000"/>
              </a:schemeClr>
            </a:glow>
          </a:effectLst>
        </p:spPr>
        <p:txBody>
          <a:bodyPr wrap="square" rtlCol="0">
            <a:spAutoFit/>
          </a:bodyPr>
          <a:lstStyle>
            <a:defPPr>
              <a:defRPr lang="en-US"/>
            </a:def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The teaching assistant takes opportunities to reflect with learners and recognise and encourage sustained effort in aspects of learning.</a:t>
            </a:r>
          </a:p>
        </p:txBody>
      </p:sp>
      <p:grpSp>
        <p:nvGrpSpPr>
          <p:cNvPr id="12" name="Group 11"/>
          <p:cNvGrpSpPr/>
          <p:nvPr/>
        </p:nvGrpSpPr>
        <p:grpSpPr>
          <a:xfrm>
            <a:off x="9032761" y="5703160"/>
            <a:ext cx="1255195" cy="1251052"/>
            <a:chOff x="331287" y="5926768"/>
            <a:chExt cx="1255195" cy="1251052"/>
          </a:xfrm>
        </p:grpSpPr>
        <p:sp>
          <p:nvSpPr>
            <p:cNvPr id="14" name="Pie 13"/>
            <p:cNvSpPr/>
            <p:nvPr/>
          </p:nvSpPr>
          <p:spPr>
            <a:xfrm rot="3067954">
              <a:off x="331287" y="5928357"/>
              <a:ext cx="1249463" cy="1249463"/>
            </a:xfrm>
            <a:prstGeom prst="pie">
              <a:avLst>
                <a:gd name="adj1" fmla="val 9693839"/>
                <a:gd name="adj2" fmla="val 977021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Pie 14">
              <a:hlinkClick r:id="rId4" action="ppaction://hlinksldjump"/>
            </p:cNvPr>
            <p:cNvSpPr/>
            <p:nvPr/>
          </p:nvSpPr>
          <p:spPr>
            <a:xfrm rot="3067954">
              <a:off x="335341" y="5926769"/>
              <a:ext cx="1249463" cy="1249463"/>
            </a:xfrm>
            <a:prstGeom prst="pie">
              <a:avLst>
                <a:gd name="adj1" fmla="val 9681314"/>
                <a:gd name="adj2" fmla="val 1196738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Pie 15">
              <a:hlinkClick r:id="rId5" action="ppaction://hlinksldjump"/>
            </p:cNvPr>
            <p:cNvSpPr/>
            <p:nvPr/>
          </p:nvSpPr>
          <p:spPr>
            <a:xfrm rot="3067954">
              <a:off x="337019" y="5926768"/>
              <a:ext cx="1249463" cy="1249463"/>
            </a:xfrm>
            <a:prstGeom prst="pie">
              <a:avLst>
                <a:gd name="adj1" fmla="val 11956703"/>
                <a:gd name="adj2" fmla="val 1418553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Pie 16">
              <a:hlinkClick r:id="rId4" action="ppaction://hlinksldjump"/>
            </p:cNvPr>
            <p:cNvSpPr/>
            <p:nvPr/>
          </p:nvSpPr>
          <p:spPr>
            <a:xfrm rot="3067954">
              <a:off x="335342" y="5926769"/>
              <a:ext cx="1249463" cy="1249463"/>
            </a:xfrm>
            <a:prstGeom prst="pie">
              <a:avLst>
                <a:gd name="adj1" fmla="val 14260476"/>
                <a:gd name="adj2" fmla="val 16396533"/>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3" name="TextBox 12"/>
          <p:cNvSpPr txBox="1"/>
          <p:nvPr/>
        </p:nvSpPr>
        <p:spPr>
          <a:xfrm>
            <a:off x="1735255" y="6270183"/>
            <a:ext cx="327636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00000"/>
                </a:solidFill>
                <a:effectLst/>
                <a:uLnTx/>
                <a:uFillTx/>
                <a:latin typeface="Calibri"/>
                <a:ea typeface="+mn-ea"/>
                <a:cs typeface="+mn-cs"/>
              </a:rPr>
              <a:t>Assisting Teaching</a:t>
            </a:r>
          </a:p>
        </p:txBody>
      </p:sp>
      <p:sp>
        <p:nvSpPr>
          <p:cNvPr id="5" name="Slide Number Placeholder 4"/>
          <p:cNvSpPr>
            <a:spLocks noGrp="1"/>
          </p:cNvSpPr>
          <p:nvPr>
            <p:ph type="sldNum" sz="quarter" idx="12"/>
          </p:nvPr>
        </p:nvSpPr>
        <p:spPr/>
        <p:txBody>
          <a:bodyPr/>
          <a:lstStyle/>
          <a:p>
            <a:fld id="{C4009609-DC48-4DDF-96FA-41A39884BE33}" type="slidenum">
              <a:rPr lang="en-GB" smtClean="0"/>
              <a:pPr/>
              <a:t>42</a:t>
            </a:fld>
            <a:endParaRPr lang="en-GB" dirty="0"/>
          </a:p>
        </p:txBody>
      </p:sp>
    </p:spTree>
    <p:extLst>
      <p:ext uri="{BB962C8B-B14F-4D97-AF65-F5344CB8AC3E}">
        <p14:creationId xmlns:p14="http://schemas.microsoft.com/office/powerpoint/2010/main" val="26700419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7" name="Pie 6"/>
          <p:cNvSpPr/>
          <p:nvPr/>
        </p:nvSpPr>
        <p:spPr>
          <a:xfrm rot="13195740">
            <a:off x="-1499124" y="-15291"/>
            <a:ext cx="7469671" cy="6869891"/>
          </a:xfrm>
          <a:prstGeom prst="pie">
            <a:avLst>
              <a:gd name="adj1" fmla="val 7835427"/>
              <a:gd name="adj2" fmla="val 8812748"/>
            </a:avLst>
          </a:prstGeom>
          <a:gradFill flip="none" rotWithShape="1">
            <a:gsLst>
              <a:gs pos="33000">
                <a:srgbClr val="DDEBCF"/>
              </a:gs>
              <a:gs pos="50000">
                <a:srgbClr val="9CB86E"/>
              </a:gs>
              <a:gs pos="100000">
                <a:srgbClr val="156B13"/>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TextBox 12"/>
          <p:cNvSpPr txBox="1"/>
          <p:nvPr/>
        </p:nvSpPr>
        <p:spPr>
          <a:xfrm>
            <a:off x="1991544" y="1268760"/>
            <a:ext cx="468052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0099"/>
                </a:solidFill>
                <a:effectLst/>
                <a:uLnTx/>
                <a:uFillTx/>
                <a:latin typeface="Calibri"/>
                <a:ea typeface="+mn-ea"/>
                <a:cs typeface="+mn-cs"/>
              </a:rPr>
              <a:t>Professional Learning</a:t>
            </a:r>
          </a:p>
        </p:txBody>
      </p:sp>
      <p:cxnSp>
        <p:nvCxnSpPr>
          <p:cNvPr id="12" name="Straight Connector 11"/>
          <p:cNvCxnSpPr/>
          <p:nvPr/>
        </p:nvCxnSpPr>
        <p:spPr>
          <a:xfrm flipV="1">
            <a:off x="2261488" y="2357048"/>
            <a:ext cx="6430641" cy="1062619"/>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249429" y="2974659"/>
            <a:ext cx="6654883" cy="44499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249429" y="3419654"/>
            <a:ext cx="6654883" cy="15336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rot="20878423">
            <a:off x="5739990" y="2156497"/>
            <a:ext cx="2823385" cy="375487"/>
          </a:xfrm>
          <a:prstGeom prst="rect">
            <a:avLst/>
          </a:prstGeom>
          <a:noFill/>
        </p:spPr>
        <p:txBody>
          <a:bodyPr wrap="square" rtlCol="0">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GB" sz="1600" b="0" i="0" u="none" strike="noStrike" kern="1200" cap="none" spc="0" normalizeH="0" baseline="0" noProof="0" dirty="0">
                <a:ln>
                  <a:noFill/>
                </a:ln>
                <a:solidFill>
                  <a:srgbClr val="9BBB59">
                    <a:lumMod val="75000"/>
                  </a:srgbClr>
                </a:solidFill>
                <a:effectLst/>
                <a:uLnTx/>
                <a:uFillTx/>
                <a:latin typeface="Arial"/>
                <a:ea typeface="Calibri"/>
                <a:cs typeface="Times New Roman"/>
              </a:rPr>
              <a:t>  </a:t>
            </a:r>
            <a:endParaRPr kumimoji="0" lang="en-GB" sz="1600" b="0" i="0" u="none" strike="noStrike" kern="1200" cap="none" spc="0" normalizeH="0" baseline="0" noProof="0" dirty="0">
              <a:ln>
                <a:noFill/>
              </a:ln>
              <a:solidFill>
                <a:srgbClr val="9BBB59">
                  <a:lumMod val="75000"/>
                </a:srgbClr>
              </a:solidFill>
              <a:effectLst/>
              <a:uLnTx/>
              <a:uFillTx/>
              <a:latin typeface="Calibri"/>
              <a:ea typeface="Calibri"/>
              <a:cs typeface="Times New Roman"/>
            </a:endParaRPr>
          </a:p>
        </p:txBody>
      </p:sp>
      <p:sp>
        <p:nvSpPr>
          <p:cNvPr id="25" name="TextBox 24">
            <a:hlinkClick r:id="rId2" action="ppaction://hlinksldjump"/>
          </p:cNvPr>
          <p:cNvSpPr txBox="1"/>
          <p:nvPr/>
        </p:nvSpPr>
        <p:spPr>
          <a:xfrm rot="21173156">
            <a:off x="5903893" y="2538750"/>
            <a:ext cx="4280816" cy="375487"/>
          </a:xfrm>
          <a:prstGeom prst="rect">
            <a:avLst/>
          </a:prstGeom>
          <a:noFill/>
        </p:spPr>
        <p:txBody>
          <a:bodyPr wrap="square" rtlCol="0">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GB" sz="1600" b="0" i="0" u="none" strike="noStrike" kern="1200" cap="none" spc="0" normalizeH="0" baseline="0" noProof="0" dirty="0">
                <a:ln>
                  <a:noFill/>
                </a:ln>
                <a:solidFill>
                  <a:srgbClr val="000099"/>
                </a:solidFill>
                <a:effectLst/>
                <a:uLnTx/>
                <a:uFillTx/>
                <a:latin typeface="Arial"/>
                <a:ea typeface="Calibri"/>
                <a:cs typeface="Times New Roman"/>
              </a:rPr>
              <a:t>Reading and exploring research findings</a:t>
            </a:r>
            <a:endParaRPr kumimoji="0" lang="en-GB" sz="1600" b="0" i="0" u="none" strike="noStrike" kern="1200" cap="none" spc="0" normalizeH="0" baseline="0" noProof="0" dirty="0">
              <a:ln>
                <a:noFill/>
              </a:ln>
              <a:solidFill>
                <a:srgbClr val="000099"/>
              </a:solidFill>
              <a:effectLst/>
              <a:uLnTx/>
              <a:uFillTx/>
              <a:latin typeface="Calibri"/>
              <a:ea typeface="Calibri"/>
              <a:cs typeface="Times New Roman"/>
            </a:endParaRPr>
          </a:p>
        </p:txBody>
      </p:sp>
      <p:sp>
        <p:nvSpPr>
          <p:cNvPr id="26" name="TextBox 25">
            <a:hlinkClick r:id="rId3" action="ppaction://hlinksldjump"/>
          </p:cNvPr>
          <p:cNvSpPr txBox="1"/>
          <p:nvPr/>
        </p:nvSpPr>
        <p:spPr>
          <a:xfrm rot="21448284">
            <a:off x="6030509" y="3078804"/>
            <a:ext cx="4130229" cy="375487"/>
          </a:xfrm>
          <a:prstGeom prst="rect">
            <a:avLst/>
          </a:prstGeom>
          <a:noFill/>
        </p:spPr>
        <p:txBody>
          <a:bodyPr wrap="square" rtlCol="0">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GB" sz="1600" b="0" i="0" u="none" strike="noStrike" kern="1200" cap="none" spc="0" normalizeH="0" baseline="0" noProof="0" dirty="0">
                <a:ln>
                  <a:noFill/>
                </a:ln>
                <a:solidFill>
                  <a:srgbClr val="000099"/>
                </a:solidFill>
                <a:effectLst/>
                <a:uLnTx/>
                <a:uFillTx/>
                <a:latin typeface="Arial"/>
                <a:ea typeface="Calibri"/>
                <a:cs typeface="Times New Roman"/>
              </a:rPr>
              <a:t>Professional networks and communities</a:t>
            </a:r>
            <a:endParaRPr kumimoji="0" lang="en-GB" sz="1600" b="0" i="0" u="none" strike="noStrike" kern="1200" cap="none" spc="0" normalizeH="0" baseline="0" noProof="0" dirty="0">
              <a:ln>
                <a:noFill/>
              </a:ln>
              <a:solidFill>
                <a:srgbClr val="000099"/>
              </a:solidFill>
              <a:effectLst/>
              <a:uLnTx/>
              <a:uFillTx/>
              <a:latin typeface="Calibri"/>
              <a:ea typeface="Calibri"/>
              <a:cs typeface="Times New Roman"/>
            </a:endParaRPr>
          </a:p>
        </p:txBody>
      </p:sp>
      <p:grpSp>
        <p:nvGrpSpPr>
          <p:cNvPr id="23" name="Group 22"/>
          <p:cNvGrpSpPr/>
          <p:nvPr/>
        </p:nvGrpSpPr>
        <p:grpSpPr>
          <a:xfrm rot="7227070">
            <a:off x="2004893" y="4499520"/>
            <a:ext cx="1595296" cy="1591011"/>
            <a:chOff x="581131" y="4820623"/>
            <a:chExt cx="2192659" cy="2186770"/>
          </a:xfrm>
        </p:grpSpPr>
        <p:sp>
          <p:nvSpPr>
            <p:cNvPr id="30" name="Pie 29"/>
            <p:cNvSpPr/>
            <p:nvPr/>
          </p:nvSpPr>
          <p:spPr>
            <a:xfrm rot="4351073">
              <a:off x="581131" y="4820623"/>
              <a:ext cx="2185043" cy="2185043"/>
            </a:xfrm>
            <a:prstGeom prst="pie">
              <a:avLst>
                <a:gd name="adj1" fmla="val 14023263"/>
                <a:gd name="adj2" fmla="val 1188211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1" name="Pie 30"/>
            <p:cNvSpPr/>
            <p:nvPr/>
          </p:nvSpPr>
          <p:spPr>
            <a:xfrm rot="4351073">
              <a:off x="588746" y="4820623"/>
              <a:ext cx="2185043" cy="2185043"/>
            </a:xfrm>
            <a:prstGeom prst="pie">
              <a:avLst>
                <a:gd name="adj1" fmla="val 11910026"/>
                <a:gd name="adj2" fmla="val 1196738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7" name="Pie 36"/>
            <p:cNvSpPr/>
            <p:nvPr/>
          </p:nvSpPr>
          <p:spPr>
            <a:xfrm rot="4351073">
              <a:off x="581329" y="4822350"/>
              <a:ext cx="2185043" cy="2185043"/>
            </a:xfrm>
            <a:prstGeom prst="pie">
              <a:avLst>
                <a:gd name="adj1" fmla="val 11956703"/>
                <a:gd name="adj2" fmla="val 14185533"/>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8" name="Pie 37"/>
            <p:cNvSpPr/>
            <p:nvPr/>
          </p:nvSpPr>
          <p:spPr>
            <a:xfrm rot="4351073">
              <a:off x="588747" y="4820623"/>
              <a:ext cx="2185043" cy="2185043"/>
            </a:xfrm>
            <a:prstGeom prst="pie">
              <a:avLst>
                <a:gd name="adj1" fmla="val 14260476"/>
                <a:gd name="adj2" fmla="val 1429002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29" name="Arc 28"/>
          <p:cNvSpPr/>
          <p:nvPr/>
        </p:nvSpPr>
        <p:spPr>
          <a:xfrm rot="3494598">
            <a:off x="3009030" y="3111029"/>
            <a:ext cx="542266" cy="397635"/>
          </a:xfrm>
          <a:prstGeom prst="arc">
            <a:avLst>
              <a:gd name="adj1" fmla="val 16200000"/>
              <a:gd name="adj2" fmla="val 21584617"/>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45" name="Straight Connector 44"/>
          <p:cNvCxnSpPr/>
          <p:nvPr/>
        </p:nvCxnSpPr>
        <p:spPr>
          <a:xfrm>
            <a:off x="2261480" y="3419656"/>
            <a:ext cx="6570824" cy="78230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46" name="TextBox 45">
            <a:hlinkClick r:id="rId4" action="ppaction://hlinksldjump"/>
          </p:cNvPr>
          <p:cNvSpPr txBox="1"/>
          <p:nvPr/>
        </p:nvSpPr>
        <p:spPr>
          <a:xfrm rot="260901">
            <a:off x="6059094" y="3623068"/>
            <a:ext cx="2889529" cy="375487"/>
          </a:xfrm>
          <a:prstGeom prst="rect">
            <a:avLst/>
          </a:prstGeom>
          <a:noFill/>
        </p:spPr>
        <p:txBody>
          <a:bodyPr wrap="square" rtlCol="0">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GB" sz="1600" b="0" i="0" u="none" strike="noStrike" kern="1200" cap="none" spc="0" normalizeH="0" baseline="0" noProof="0" dirty="0">
                <a:ln>
                  <a:noFill/>
                </a:ln>
                <a:solidFill>
                  <a:srgbClr val="000099"/>
                </a:solidFill>
                <a:effectLst/>
                <a:uLnTx/>
                <a:uFillTx/>
                <a:latin typeface="Arial"/>
                <a:ea typeface="Calibri"/>
                <a:cs typeface="Times New Roman"/>
              </a:rPr>
              <a:t>Welsh language and culture</a:t>
            </a:r>
            <a:endParaRPr kumimoji="0" lang="en-GB" sz="1600" b="0" i="0" u="none" strike="noStrike" kern="1200" cap="none" spc="0" normalizeH="0" baseline="0" noProof="0" dirty="0">
              <a:ln>
                <a:noFill/>
              </a:ln>
              <a:solidFill>
                <a:srgbClr val="000099"/>
              </a:solidFill>
              <a:effectLst/>
              <a:uLnTx/>
              <a:uFillTx/>
              <a:latin typeface="Calibri"/>
              <a:ea typeface="Calibri"/>
              <a:cs typeface="Times New Roman"/>
            </a:endParaRPr>
          </a:p>
        </p:txBody>
      </p:sp>
      <p:sp>
        <p:nvSpPr>
          <p:cNvPr id="50" name="TextBox 49"/>
          <p:cNvSpPr txBox="1"/>
          <p:nvPr/>
        </p:nvSpPr>
        <p:spPr>
          <a:xfrm>
            <a:off x="4773132" y="1953592"/>
            <a:ext cx="146688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99"/>
                </a:solidFill>
                <a:effectLst/>
                <a:uLnTx/>
                <a:uFillTx/>
                <a:latin typeface="Calibri"/>
                <a:ea typeface="+mn-ea"/>
                <a:cs typeface="+mn-cs"/>
              </a:rPr>
              <a:t>Sustained highly effective practice</a:t>
            </a:r>
          </a:p>
        </p:txBody>
      </p:sp>
      <p:sp>
        <p:nvSpPr>
          <p:cNvPr id="51" name="TextBox 50"/>
          <p:cNvSpPr txBox="1"/>
          <p:nvPr/>
        </p:nvSpPr>
        <p:spPr>
          <a:xfrm>
            <a:off x="1735255" y="6270183"/>
            <a:ext cx="327636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00000"/>
                </a:solidFill>
                <a:effectLst/>
                <a:uLnTx/>
                <a:uFillTx/>
                <a:latin typeface="Calibri"/>
                <a:ea typeface="+mn-ea"/>
                <a:cs typeface="+mn-cs"/>
              </a:rPr>
              <a:t>Assisting Teaching</a:t>
            </a:r>
          </a:p>
        </p:txBody>
      </p:sp>
      <p:sp>
        <p:nvSpPr>
          <p:cNvPr id="21" name="TextBox 20"/>
          <p:cNvSpPr txBox="1"/>
          <p:nvPr/>
        </p:nvSpPr>
        <p:spPr>
          <a:xfrm>
            <a:off x="2351591" y="2609340"/>
            <a:ext cx="127111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99"/>
                </a:solidFill>
                <a:effectLst/>
                <a:uLnTx/>
                <a:uFillTx/>
                <a:latin typeface="Calibri"/>
                <a:ea typeface="+mn-ea"/>
                <a:cs typeface="+mn-cs"/>
              </a:rPr>
              <a:t>Effective practice</a:t>
            </a:r>
          </a:p>
        </p:txBody>
      </p:sp>
      <p:sp>
        <p:nvSpPr>
          <p:cNvPr id="4" name="Slide Number Placeholder 3"/>
          <p:cNvSpPr>
            <a:spLocks noGrp="1"/>
          </p:cNvSpPr>
          <p:nvPr>
            <p:ph type="sldNum" sz="quarter" idx="12"/>
          </p:nvPr>
        </p:nvSpPr>
        <p:spPr/>
        <p:txBody>
          <a:bodyPr/>
          <a:lstStyle/>
          <a:p>
            <a:fld id="{C4009609-DC48-4DDF-96FA-41A39884BE33}" type="slidenum">
              <a:rPr lang="en-GB" smtClean="0"/>
              <a:pPr/>
              <a:t>43</a:t>
            </a:fld>
            <a:endParaRPr lang="en-GB" dirty="0"/>
          </a:p>
        </p:txBody>
      </p:sp>
    </p:spTree>
    <p:extLst>
      <p:ext uri="{BB962C8B-B14F-4D97-AF65-F5344CB8AC3E}">
        <p14:creationId xmlns:p14="http://schemas.microsoft.com/office/powerpoint/2010/main" val="17546006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17" name="Shape 16"/>
          <p:cNvSpPr/>
          <p:nvPr/>
        </p:nvSpPr>
        <p:spPr>
          <a:xfrm rot="17313022" flipV="1">
            <a:off x="3097935" y="2003462"/>
            <a:ext cx="6492331" cy="3764849"/>
          </a:xfrm>
          <a:prstGeom prst="swooshArrow">
            <a:avLst>
              <a:gd name="adj1" fmla="val 25000"/>
              <a:gd name="adj2" fmla="val 25000"/>
            </a:avLst>
          </a:prstGeom>
          <a:solidFill>
            <a:schemeClr val="tx2">
              <a:lumMod val="40000"/>
              <a:lumOff val="6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56" name="TextBox 55"/>
          <p:cNvSpPr txBox="1"/>
          <p:nvPr/>
        </p:nvSpPr>
        <p:spPr>
          <a:xfrm>
            <a:off x="1667509" y="692696"/>
            <a:ext cx="824491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99"/>
                </a:solidFill>
                <a:effectLst/>
                <a:uLnTx/>
                <a:uFillTx/>
                <a:latin typeface="Calibri"/>
                <a:ea typeface="+mn-ea"/>
                <a:cs typeface="+mn-cs"/>
              </a:rPr>
              <a:t>PROFESSIONAL LEARNING</a:t>
            </a:r>
          </a:p>
        </p:txBody>
      </p:sp>
      <p:sp>
        <p:nvSpPr>
          <p:cNvPr id="2" name="TextBox 1"/>
          <p:cNvSpPr txBox="1"/>
          <p:nvPr/>
        </p:nvSpPr>
        <p:spPr>
          <a:xfrm>
            <a:off x="1997353" y="1776124"/>
            <a:ext cx="563781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99"/>
                </a:solidFill>
                <a:effectLst/>
                <a:uLnTx/>
                <a:uFillTx/>
                <a:latin typeface="Calibri"/>
                <a:ea typeface="+mn-ea"/>
                <a:cs typeface="+mn-cs"/>
              </a:rPr>
              <a:t>Professional networks and communities</a:t>
            </a:r>
          </a:p>
        </p:txBody>
      </p:sp>
      <p:sp>
        <p:nvSpPr>
          <p:cNvPr id="60" name="TextBox 59">
            <a:hlinkClick r:id="" action="ppaction://noaction"/>
          </p:cNvPr>
          <p:cNvSpPr txBox="1"/>
          <p:nvPr/>
        </p:nvSpPr>
        <p:spPr>
          <a:xfrm>
            <a:off x="2031860" y="4653142"/>
            <a:ext cx="6984776" cy="1475404"/>
          </a:xfrm>
          <a:prstGeom prst="rect">
            <a:avLst/>
          </a:prstGeom>
          <a:solidFill>
            <a:srgbClr val="33CCFF"/>
          </a:solidFill>
          <a:ln w="25400">
            <a:solidFill>
              <a:srgbClr val="000099"/>
            </a:solidFill>
          </a:ln>
          <a:effectLst>
            <a:glow rad="127000">
              <a:schemeClr val="accent1">
                <a:lumMod val="40000"/>
                <a:lumOff val="60000"/>
              </a:schemeClr>
            </a:glow>
          </a:effectLst>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 teaching assistant takes opportunities to attend courses and share experience and knowledge with other colleagues in school.</a:t>
            </a:r>
            <a:endParaRPr kumimoji="0" lang="en-GB"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5" name="TextBox 64"/>
          <p:cNvSpPr txBox="1"/>
          <p:nvPr/>
        </p:nvSpPr>
        <p:spPr>
          <a:xfrm>
            <a:off x="4663516" y="2708920"/>
            <a:ext cx="5382597" cy="923330"/>
          </a:xfrm>
          <a:prstGeom prst="rect">
            <a:avLst/>
          </a:prstGeom>
          <a:solidFill>
            <a:srgbClr val="33CCFF"/>
          </a:solidFill>
          <a:ln w="25400">
            <a:solidFill>
              <a:srgbClr val="000099"/>
            </a:solidFill>
          </a:ln>
          <a:effectLst>
            <a:glow rad="127000">
              <a:schemeClr val="accent1">
                <a:lumMod val="20000"/>
                <a:lumOff val="80000"/>
              </a:schemeClr>
            </a:glow>
          </a:effectLst>
        </p:spPr>
        <p:txBody>
          <a:bodyPr wrap="square" rtlCol="0">
            <a:spAutoFit/>
          </a:bodyPr>
          <a:lstStyle>
            <a:defPPr>
              <a:defRPr lang="en-US"/>
            </a:def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The teaching assistant extends understanding and practice by structured learning with colleagues in other schools.</a:t>
            </a:r>
          </a:p>
        </p:txBody>
      </p:sp>
      <p:grpSp>
        <p:nvGrpSpPr>
          <p:cNvPr id="11" name="Group 10"/>
          <p:cNvGrpSpPr/>
          <p:nvPr/>
        </p:nvGrpSpPr>
        <p:grpSpPr>
          <a:xfrm rot="6694612">
            <a:off x="9287042" y="5933296"/>
            <a:ext cx="675567" cy="673752"/>
            <a:chOff x="581131" y="4820623"/>
            <a:chExt cx="2192659" cy="2186770"/>
          </a:xfrm>
        </p:grpSpPr>
        <p:sp>
          <p:nvSpPr>
            <p:cNvPr id="12" name="Pie 11">
              <a:hlinkClick r:id="rId3" action="ppaction://hlinksldjump"/>
            </p:cNvPr>
            <p:cNvSpPr/>
            <p:nvPr/>
          </p:nvSpPr>
          <p:spPr>
            <a:xfrm rot="4351073">
              <a:off x="581131" y="4820623"/>
              <a:ext cx="2185043" cy="2185043"/>
            </a:xfrm>
            <a:prstGeom prst="pie">
              <a:avLst>
                <a:gd name="adj1" fmla="val 14023263"/>
                <a:gd name="adj2" fmla="val 1188211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Pie 12"/>
            <p:cNvSpPr/>
            <p:nvPr/>
          </p:nvSpPr>
          <p:spPr>
            <a:xfrm rot="4351073">
              <a:off x="588746" y="4820623"/>
              <a:ext cx="2185043" cy="2185043"/>
            </a:xfrm>
            <a:prstGeom prst="pie">
              <a:avLst>
                <a:gd name="adj1" fmla="val 11910026"/>
                <a:gd name="adj2" fmla="val 1196738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Pie 13">
              <a:hlinkClick r:id="rId4" action="ppaction://hlinksldjump"/>
            </p:cNvPr>
            <p:cNvSpPr/>
            <p:nvPr/>
          </p:nvSpPr>
          <p:spPr>
            <a:xfrm rot="4351073">
              <a:off x="581329" y="4822350"/>
              <a:ext cx="2185043" cy="2185043"/>
            </a:xfrm>
            <a:prstGeom prst="pie">
              <a:avLst>
                <a:gd name="adj1" fmla="val 11956703"/>
                <a:gd name="adj2" fmla="val 14185533"/>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Pie 14"/>
            <p:cNvSpPr/>
            <p:nvPr/>
          </p:nvSpPr>
          <p:spPr>
            <a:xfrm rot="4351073">
              <a:off x="588747" y="4820623"/>
              <a:ext cx="2185043" cy="2185043"/>
            </a:xfrm>
            <a:prstGeom prst="pie">
              <a:avLst>
                <a:gd name="adj1" fmla="val 14260476"/>
                <a:gd name="adj2" fmla="val 1429002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6" name="TextBox 15"/>
          <p:cNvSpPr txBox="1"/>
          <p:nvPr/>
        </p:nvSpPr>
        <p:spPr>
          <a:xfrm>
            <a:off x="1735255" y="6270183"/>
            <a:ext cx="327636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00000"/>
                </a:solidFill>
                <a:effectLst/>
                <a:uLnTx/>
                <a:uFillTx/>
                <a:latin typeface="Calibri"/>
                <a:ea typeface="+mn-ea"/>
                <a:cs typeface="+mn-cs"/>
              </a:rPr>
              <a:t>Assisting Teaching</a:t>
            </a:r>
          </a:p>
        </p:txBody>
      </p:sp>
      <p:sp>
        <p:nvSpPr>
          <p:cNvPr id="5" name="Slide Number Placeholder 4"/>
          <p:cNvSpPr>
            <a:spLocks noGrp="1"/>
          </p:cNvSpPr>
          <p:nvPr>
            <p:ph type="sldNum" sz="quarter" idx="12"/>
          </p:nvPr>
        </p:nvSpPr>
        <p:spPr/>
        <p:txBody>
          <a:bodyPr/>
          <a:lstStyle/>
          <a:p>
            <a:fld id="{C4009609-DC48-4DDF-96FA-41A39884BE33}" type="slidenum">
              <a:rPr lang="en-GB" smtClean="0"/>
              <a:pPr/>
              <a:t>44</a:t>
            </a:fld>
            <a:endParaRPr lang="en-GB" dirty="0"/>
          </a:p>
        </p:txBody>
      </p:sp>
    </p:spTree>
    <p:extLst>
      <p:ext uri="{BB962C8B-B14F-4D97-AF65-F5344CB8AC3E}">
        <p14:creationId xmlns:p14="http://schemas.microsoft.com/office/powerpoint/2010/main" val="761363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18" name="Shape 17"/>
          <p:cNvSpPr/>
          <p:nvPr/>
        </p:nvSpPr>
        <p:spPr>
          <a:xfrm rot="17313022" flipV="1">
            <a:off x="3097935" y="2003462"/>
            <a:ext cx="6492331" cy="3764849"/>
          </a:xfrm>
          <a:prstGeom prst="swooshArrow">
            <a:avLst>
              <a:gd name="adj1" fmla="val 25000"/>
              <a:gd name="adj2" fmla="val 25000"/>
            </a:avLst>
          </a:prstGeom>
          <a:solidFill>
            <a:schemeClr val="tx2">
              <a:lumMod val="40000"/>
              <a:lumOff val="6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56" name="TextBox 55"/>
          <p:cNvSpPr txBox="1"/>
          <p:nvPr/>
        </p:nvSpPr>
        <p:spPr>
          <a:xfrm>
            <a:off x="1667509" y="692696"/>
            <a:ext cx="824491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99"/>
                </a:solidFill>
                <a:effectLst/>
                <a:uLnTx/>
                <a:uFillTx/>
                <a:latin typeface="Calibri"/>
                <a:ea typeface="+mn-ea"/>
                <a:cs typeface="+mn-cs"/>
              </a:rPr>
              <a:t>PEDAGOGY: Influencing learners… assisting their positive outlook</a:t>
            </a:r>
          </a:p>
        </p:txBody>
      </p:sp>
      <p:sp>
        <p:nvSpPr>
          <p:cNvPr id="2" name="TextBox 1"/>
          <p:cNvSpPr txBox="1"/>
          <p:nvPr/>
        </p:nvSpPr>
        <p:spPr>
          <a:xfrm>
            <a:off x="1997353" y="1776116"/>
            <a:ext cx="563781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99"/>
                </a:solidFill>
                <a:effectLst/>
                <a:uLnTx/>
                <a:uFillTx/>
                <a:latin typeface="Calibri"/>
                <a:ea typeface="+mn-ea"/>
                <a:cs typeface="+mn-cs"/>
              </a:rPr>
              <a:t>Learners leading learning</a:t>
            </a:r>
          </a:p>
        </p:txBody>
      </p:sp>
      <p:sp>
        <p:nvSpPr>
          <p:cNvPr id="60" name="TextBox 59">
            <a:hlinkClick r:id="rId3" action="ppaction://hlinksldjump"/>
          </p:cNvPr>
          <p:cNvSpPr txBox="1"/>
          <p:nvPr/>
        </p:nvSpPr>
        <p:spPr>
          <a:xfrm>
            <a:off x="1997351" y="4407289"/>
            <a:ext cx="6984776" cy="685059"/>
          </a:xfrm>
          <a:prstGeom prst="rect">
            <a:avLst/>
          </a:prstGeom>
          <a:solidFill>
            <a:srgbClr val="33CCFF"/>
          </a:solidFill>
          <a:ln w="25400">
            <a:solidFill>
              <a:srgbClr val="000099"/>
            </a:solidFill>
          </a:ln>
          <a:effectLst>
            <a:glow rad="127000">
              <a:schemeClr val="accent1">
                <a:lumMod val="40000"/>
                <a:lumOff val="60000"/>
              </a:schemeClr>
            </a:glow>
          </a:effectLst>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 teaching assistant is able to include learners’ suggestions, in planning and spontaneously, to drive ownership of learning.</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5" name="TextBox 64"/>
          <p:cNvSpPr txBox="1"/>
          <p:nvPr/>
        </p:nvSpPr>
        <p:spPr>
          <a:xfrm>
            <a:off x="3743193" y="2260477"/>
            <a:ext cx="7128792" cy="1815882"/>
          </a:xfrm>
          <a:prstGeom prst="rect">
            <a:avLst/>
          </a:prstGeom>
          <a:solidFill>
            <a:srgbClr val="33CCFF"/>
          </a:solidFill>
          <a:ln w="25400">
            <a:solidFill>
              <a:srgbClr val="000099"/>
            </a:solidFill>
          </a:ln>
          <a:effectLst>
            <a:glow rad="127000">
              <a:schemeClr val="accent1">
                <a:lumMod val="20000"/>
                <a:lumOff val="80000"/>
              </a:schemeClr>
            </a:glow>
          </a:effectLst>
        </p:spPr>
        <p:txBody>
          <a:bodyPr wrap="square" rtlCol="0">
            <a:spAutoFit/>
          </a:bodyPr>
          <a:lstStyle>
            <a:defPPr>
              <a:defRPr lang="en-US"/>
            </a:def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The teaching assistant is able to use formal and informal conversations to enable learners to appreciate their suggestions and ideas are being used productively.</a:t>
            </a:r>
          </a:p>
        </p:txBody>
      </p:sp>
      <p:grpSp>
        <p:nvGrpSpPr>
          <p:cNvPr id="12" name="Group 11"/>
          <p:cNvGrpSpPr/>
          <p:nvPr/>
        </p:nvGrpSpPr>
        <p:grpSpPr>
          <a:xfrm>
            <a:off x="9032761" y="5703160"/>
            <a:ext cx="1255195" cy="1251052"/>
            <a:chOff x="331287" y="5926768"/>
            <a:chExt cx="1255195" cy="1251052"/>
          </a:xfrm>
        </p:grpSpPr>
        <p:sp>
          <p:nvSpPr>
            <p:cNvPr id="14" name="Pie 13"/>
            <p:cNvSpPr/>
            <p:nvPr/>
          </p:nvSpPr>
          <p:spPr>
            <a:xfrm rot="3067954">
              <a:off x="331287" y="5928357"/>
              <a:ext cx="1249463" cy="1249463"/>
            </a:xfrm>
            <a:prstGeom prst="pie">
              <a:avLst>
                <a:gd name="adj1" fmla="val 9693839"/>
                <a:gd name="adj2" fmla="val 977021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Pie 14">
              <a:hlinkClick r:id="rId4" action="ppaction://hlinksldjump"/>
            </p:cNvPr>
            <p:cNvSpPr/>
            <p:nvPr/>
          </p:nvSpPr>
          <p:spPr>
            <a:xfrm rot="3067954">
              <a:off x="335341" y="5926769"/>
              <a:ext cx="1249463" cy="1249463"/>
            </a:xfrm>
            <a:prstGeom prst="pie">
              <a:avLst>
                <a:gd name="adj1" fmla="val 9681314"/>
                <a:gd name="adj2" fmla="val 1196738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Pie 15">
              <a:hlinkClick r:id="rId5" action="ppaction://hlinksldjump"/>
            </p:cNvPr>
            <p:cNvSpPr/>
            <p:nvPr/>
          </p:nvSpPr>
          <p:spPr>
            <a:xfrm rot="3067954">
              <a:off x="337019" y="5926768"/>
              <a:ext cx="1249463" cy="1249463"/>
            </a:xfrm>
            <a:prstGeom prst="pie">
              <a:avLst>
                <a:gd name="adj1" fmla="val 11956703"/>
                <a:gd name="adj2" fmla="val 1418553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Pie 16">
              <a:hlinkClick r:id="rId5" action="ppaction://hlinksldjump"/>
            </p:cNvPr>
            <p:cNvSpPr/>
            <p:nvPr/>
          </p:nvSpPr>
          <p:spPr>
            <a:xfrm rot="3067954">
              <a:off x="335342" y="5926769"/>
              <a:ext cx="1249463" cy="1249463"/>
            </a:xfrm>
            <a:prstGeom prst="pie">
              <a:avLst>
                <a:gd name="adj1" fmla="val 14260476"/>
                <a:gd name="adj2" fmla="val 16396533"/>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3" name="TextBox 12"/>
          <p:cNvSpPr txBox="1"/>
          <p:nvPr/>
        </p:nvSpPr>
        <p:spPr>
          <a:xfrm>
            <a:off x="1715805" y="6237323"/>
            <a:ext cx="405477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00000"/>
                </a:solidFill>
                <a:effectLst/>
                <a:uLnTx/>
                <a:uFillTx/>
                <a:latin typeface="Calibri"/>
                <a:ea typeface="+mn-ea"/>
                <a:cs typeface="+mn-cs"/>
              </a:rPr>
              <a:t>Assisting Teaching</a:t>
            </a:r>
          </a:p>
        </p:txBody>
      </p:sp>
      <p:sp>
        <p:nvSpPr>
          <p:cNvPr id="5" name="Slide Number Placeholder 4"/>
          <p:cNvSpPr>
            <a:spLocks noGrp="1"/>
          </p:cNvSpPr>
          <p:nvPr>
            <p:ph type="sldNum" sz="quarter" idx="12"/>
          </p:nvPr>
        </p:nvSpPr>
        <p:spPr/>
        <p:txBody>
          <a:bodyPr/>
          <a:lstStyle/>
          <a:p>
            <a:fld id="{C4009609-DC48-4DDF-96FA-41A39884BE33}" type="slidenum">
              <a:rPr lang="en-GB" smtClean="0"/>
              <a:pPr/>
              <a:t>45</a:t>
            </a:fld>
            <a:endParaRPr lang="en-GB" dirty="0"/>
          </a:p>
        </p:txBody>
      </p:sp>
    </p:spTree>
    <p:extLst>
      <p:ext uri="{BB962C8B-B14F-4D97-AF65-F5344CB8AC3E}">
        <p14:creationId xmlns:p14="http://schemas.microsoft.com/office/powerpoint/2010/main" val="30422190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7" name="Pie 6"/>
          <p:cNvSpPr/>
          <p:nvPr/>
        </p:nvSpPr>
        <p:spPr>
          <a:xfrm rot="13175872">
            <a:off x="-1499124" y="-15291"/>
            <a:ext cx="7469671" cy="6869891"/>
          </a:xfrm>
          <a:prstGeom prst="pie">
            <a:avLst>
              <a:gd name="adj1" fmla="val 7502782"/>
              <a:gd name="adj2" fmla="val 8832584"/>
            </a:avLst>
          </a:prstGeom>
          <a:gradFill flip="none" rotWithShape="1">
            <a:gsLst>
              <a:gs pos="33000">
                <a:srgbClr val="FF7A00">
                  <a:lumMod val="29000"/>
                  <a:lumOff val="71000"/>
                </a:srgbClr>
              </a:gs>
              <a:gs pos="50000">
                <a:srgbClr val="FF0300"/>
              </a:gs>
              <a:gs pos="100000">
                <a:srgbClr val="4D0808"/>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TextBox 12"/>
          <p:cNvSpPr txBox="1"/>
          <p:nvPr/>
        </p:nvSpPr>
        <p:spPr>
          <a:xfrm>
            <a:off x="1991544" y="1268771"/>
            <a:ext cx="468052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99"/>
                </a:solidFill>
                <a:effectLst/>
                <a:uLnTx/>
                <a:uFillTx/>
                <a:latin typeface="Calibri"/>
                <a:ea typeface="+mn-ea"/>
                <a:cs typeface="+mn-cs"/>
              </a:rPr>
              <a:t>Leadership</a:t>
            </a:r>
          </a:p>
        </p:txBody>
      </p:sp>
      <p:cxnSp>
        <p:nvCxnSpPr>
          <p:cNvPr id="8" name="Straight Connector 7"/>
          <p:cNvCxnSpPr/>
          <p:nvPr/>
        </p:nvCxnSpPr>
        <p:spPr>
          <a:xfrm flipV="1">
            <a:off x="2235711" y="1772816"/>
            <a:ext cx="6020532" cy="164683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2261488" y="2357048"/>
            <a:ext cx="6430641" cy="106261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249429" y="2920272"/>
            <a:ext cx="6654883" cy="49938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249429" y="3419654"/>
            <a:ext cx="6654883" cy="8742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235708" y="3419654"/>
            <a:ext cx="6568968" cy="723898"/>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TextBox 28">
            <a:hlinkClick r:id="" action="ppaction://noaction"/>
          </p:cNvPr>
          <p:cNvSpPr txBox="1"/>
          <p:nvPr/>
        </p:nvSpPr>
        <p:spPr>
          <a:xfrm rot="186881">
            <a:off x="5993133" y="3593668"/>
            <a:ext cx="4520819" cy="375487"/>
          </a:xfrm>
          <a:prstGeom prst="rect">
            <a:avLst/>
          </a:prstGeom>
          <a:noFill/>
        </p:spPr>
        <p:txBody>
          <a:bodyPr wrap="square" rtlCol="0">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GB" sz="1600" b="0" i="0" u="none" strike="noStrike" kern="1200" cap="none" spc="0" normalizeH="0" baseline="0" noProof="0" dirty="0">
                <a:ln>
                  <a:noFill/>
                </a:ln>
                <a:solidFill>
                  <a:srgbClr val="000099"/>
                </a:solidFill>
                <a:effectLst/>
                <a:uLnTx/>
                <a:uFillTx/>
                <a:latin typeface="Arial"/>
                <a:ea typeface="Calibri"/>
                <a:cs typeface="Times New Roman"/>
              </a:rPr>
              <a:t>Leading learning related events</a:t>
            </a:r>
            <a:r>
              <a:rPr kumimoji="0" lang="en-GB" sz="1050" b="0" i="0" u="none" strike="noStrike" kern="1200" cap="none" spc="0" normalizeH="0" baseline="0" noProof="0" dirty="0">
                <a:ln>
                  <a:noFill/>
                </a:ln>
                <a:solidFill>
                  <a:prstClr val="black"/>
                </a:solidFill>
                <a:effectLst/>
                <a:uLnTx/>
                <a:uFillTx/>
                <a:latin typeface="Calibri"/>
                <a:ea typeface="Calibri"/>
                <a:cs typeface="Times New Roman"/>
              </a:rPr>
              <a:t> </a:t>
            </a:r>
            <a:endParaRPr kumimoji="0" lang="en-GB" sz="1600" b="0" i="0" u="none" strike="noStrike" kern="1200" cap="none" spc="0" normalizeH="0" baseline="0" noProof="0" dirty="0">
              <a:ln>
                <a:noFill/>
              </a:ln>
              <a:solidFill>
                <a:prstClr val="black"/>
              </a:solidFill>
              <a:effectLst/>
              <a:uLnTx/>
              <a:uFillTx/>
              <a:latin typeface="Calibri"/>
              <a:ea typeface="Calibri"/>
              <a:cs typeface="Times New Roman"/>
            </a:endParaRPr>
          </a:p>
        </p:txBody>
      </p:sp>
      <p:cxnSp>
        <p:nvCxnSpPr>
          <p:cNvPr id="24" name="Straight Connector 23"/>
          <p:cNvCxnSpPr/>
          <p:nvPr/>
        </p:nvCxnSpPr>
        <p:spPr>
          <a:xfrm>
            <a:off x="2235708" y="3419656"/>
            <a:ext cx="6568968" cy="72389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Box 3">
            <a:hlinkClick r:id="rId2" action="ppaction://hlinksldjump"/>
          </p:cNvPr>
          <p:cNvSpPr txBox="1"/>
          <p:nvPr/>
        </p:nvSpPr>
        <p:spPr>
          <a:xfrm>
            <a:off x="5955431" y="3131595"/>
            <a:ext cx="4497052" cy="375487"/>
          </a:xfrm>
          <a:prstGeom prst="rect">
            <a:avLst/>
          </a:prstGeom>
          <a:noFill/>
        </p:spPr>
        <p:txBody>
          <a:bodyPr wrap="square" rtlCol="0">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GB" sz="1600" b="0" i="0" u="none" strike="noStrike" kern="1200" cap="none" spc="0" normalizeH="0" baseline="0" noProof="0" dirty="0">
                <a:ln>
                  <a:noFill/>
                </a:ln>
                <a:solidFill>
                  <a:srgbClr val="000099"/>
                </a:solidFill>
                <a:effectLst/>
                <a:uLnTx/>
                <a:uFillTx/>
                <a:latin typeface="Arial"/>
                <a:ea typeface="Calibri"/>
                <a:cs typeface="Times New Roman"/>
              </a:rPr>
              <a:t>Leading colleagues, projects and programmes </a:t>
            </a:r>
          </a:p>
        </p:txBody>
      </p:sp>
      <p:grpSp>
        <p:nvGrpSpPr>
          <p:cNvPr id="23" name="Group 22"/>
          <p:cNvGrpSpPr/>
          <p:nvPr/>
        </p:nvGrpSpPr>
        <p:grpSpPr>
          <a:xfrm rot="3407618">
            <a:off x="1945819" y="4602447"/>
            <a:ext cx="1595296" cy="1591011"/>
            <a:chOff x="581131" y="4820623"/>
            <a:chExt cx="2192659" cy="2186770"/>
          </a:xfrm>
        </p:grpSpPr>
        <p:sp>
          <p:nvSpPr>
            <p:cNvPr id="26" name="Pie 25"/>
            <p:cNvSpPr/>
            <p:nvPr/>
          </p:nvSpPr>
          <p:spPr>
            <a:xfrm rot="4351073">
              <a:off x="581131" y="4820623"/>
              <a:ext cx="2185043" cy="2185043"/>
            </a:xfrm>
            <a:prstGeom prst="pie">
              <a:avLst>
                <a:gd name="adj1" fmla="val 14023263"/>
                <a:gd name="adj2" fmla="val 1188211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Pie 27"/>
            <p:cNvSpPr/>
            <p:nvPr/>
          </p:nvSpPr>
          <p:spPr>
            <a:xfrm rot="4351073">
              <a:off x="588746" y="4820623"/>
              <a:ext cx="2185043" cy="2185043"/>
            </a:xfrm>
            <a:prstGeom prst="pie">
              <a:avLst>
                <a:gd name="adj1" fmla="val 11910026"/>
                <a:gd name="adj2" fmla="val 1196738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0" name="Pie 29"/>
            <p:cNvSpPr/>
            <p:nvPr/>
          </p:nvSpPr>
          <p:spPr>
            <a:xfrm rot="4351073">
              <a:off x="581329" y="4822350"/>
              <a:ext cx="2185043" cy="2185043"/>
            </a:xfrm>
            <a:prstGeom prst="pie">
              <a:avLst>
                <a:gd name="adj1" fmla="val 11956703"/>
                <a:gd name="adj2" fmla="val 14185533"/>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1" name="Pie 30"/>
            <p:cNvSpPr/>
            <p:nvPr/>
          </p:nvSpPr>
          <p:spPr>
            <a:xfrm rot="4351073">
              <a:off x="588747" y="4820623"/>
              <a:ext cx="2185043" cy="2185043"/>
            </a:xfrm>
            <a:prstGeom prst="pie">
              <a:avLst>
                <a:gd name="adj1" fmla="val 14260476"/>
                <a:gd name="adj2" fmla="val 1429002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32" name="TextBox 31">
            <a:hlinkClick r:id="rId3" action="ppaction://hlinksldjump"/>
          </p:cNvPr>
          <p:cNvSpPr txBox="1"/>
          <p:nvPr/>
        </p:nvSpPr>
        <p:spPr>
          <a:xfrm rot="21160165">
            <a:off x="5907391" y="2488665"/>
            <a:ext cx="4497052" cy="375487"/>
          </a:xfrm>
          <a:prstGeom prst="rect">
            <a:avLst/>
          </a:prstGeom>
          <a:noFill/>
        </p:spPr>
        <p:txBody>
          <a:bodyPr wrap="square" rtlCol="0">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GB" sz="1600" b="0" i="0" u="none" strike="noStrike" kern="1200" cap="none" spc="0" normalizeH="0" baseline="0" noProof="0" dirty="0">
                <a:ln>
                  <a:noFill/>
                </a:ln>
                <a:solidFill>
                  <a:srgbClr val="000099"/>
                </a:solidFill>
                <a:effectLst/>
                <a:uLnTx/>
                <a:uFillTx/>
                <a:latin typeface="Arial"/>
                <a:ea typeface="Calibri"/>
                <a:cs typeface="Times New Roman"/>
              </a:rPr>
              <a:t>Exercising corporate responsibility</a:t>
            </a:r>
            <a:endParaRPr kumimoji="0" lang="en-GB" sz="1600" b="0" i="0" u="none" strike="noStrike" kern="1200" cap="none" spc="0" normalizeH="0" baseline="0" noProof="0" dirty="0">
              <a:ln>
                <a:noFill/>
              </a:ln>
              <a:solidFill>
                <a:srgbClr val="000099"/>
              </a:solidFill>
              <a:effectLst/>
              <a:uLnTx/>
              <a:uFillTx/>
              <a:latin typeface="Calibri"/>
              <a:ea typeface="Calibri"/>
              <a:cs typeface="Times New Roman"/>
            </a:endParaRPr>
          </a:p>
        </p:txBody>
      </p:sp>
      <p:sp>
        <p:nvSpPr>
          <p:cNvPr id="33" name="TextBox 32">
            <a:hlinkClick r:id="rId4" action="ppaction://hlinksldjump"/>
          </p:cNvPr>
          <p:cNvSpPr txBox="1"/>
          <p:nvPr/>
        </p:nvSpPr>
        <p:spPr>
          <a:xfrm rot="20827454">
            <a:off x="5797899" y="1954563"/>
            <a:ext cx="4497052" cy="375487"/>
          </a:xfrm>
          <a:prstGeom prst="rect">
            <a:avLst/>
          </a:prstGeom>
          <a:noFill/>
        </p:spPr>
        <p:txBody>
          <a:bodyPr wrap="square" rtlCol="0">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GB" sz="1600" b="0" i="0" u="none" strike="noStrike" kern="1200" cap="none" spc="0" normalizeH="0" baseline="0" noProof="0" dirty="0">
                <a:ln>
                  <a:noFill/>
                </a:ln>
                <a:solidFill>
                  <a:srgbClr val="000099"/>
                </a:solidFill>
                <a:effectLst/>
                <a:uLnTx/>
                <a:uFillTx/>
                <a:latin typeface="Arial"/>
                <a:ea typeface="Calibri"/>
                <a:cs typeface="Times New Roman"/>
              </a:rPr>
              <a:t>Taking responsibility for self</a:t>
            </a:r>
            <a:endParaRPr kumimoji="0" lang="en-GB" sz="1600" b="0" i="0" u="none" strike="noStrike" kern="1200" cap="none" spc="0" normalizeH="0" baseline="0" noProof="0" dirty="0">
              <a:ln>
                <a:noFill/>
              </a:ln>
              <a:solidFill>
                <a:srgbClr val="000099"/>
              </a:solidFill>
              <a:effectLst/>
              <a:uLnTx/>
              <a:uFillTx/>
              <a:latin typeface="Calibri"/>
              <a:ea typeface="Calibri"/>
              <a:cs typeface="Times New Roman"/>
            </a:endParaRPr>
          </a:p>
        </p:txBody>
      </p:sp>
      <p:sp>
        <p:nvSpPr>
          <p:cNvPr id="27" name="Arc 26"/>
          <p:cNvSpPr/>
          <p:nvPr/>
        </p:nvSpPr>
        <p:spPr>
          <a:xfrm rot="2927672">
            <a:off x="2847831" y="3006092"/>
            <a:ext cx="663688" cy="591935"/>
          </a:xfrm>
          <a:prstGeom prst="arc">
            <a:avLst>
              <a:gd name="adj1" fmla="val 16200000"/>
              <a:gd name="adj2" fmla="val 21584617"/>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5" name="TextBox 44"/>
          <p:cNvSpPr txBox="1"/>
          <p:nvPr/>
        </p:nvSpPr>
        <p:spPr>
          <a:xfrm>
            <a:off x="4375477" y="1986738"/>
            <a:ext cx="14144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99"/>
                </a:solidFill>
                <a:effectLst/>
                <a:uLnTx/>
                <a:uFillTx/>
                <a:latin typeface="Calibri"/>
                <a:ea typeface="+mn-ea"/>
                <a:cs typeface="+mn-cs"/>
              </a:rPr>
              <a:t>Sustained highly effective practice</a:t>
            </a:r>
          </a:p>
        </p:txBody>
      </p:sp>
      <p:sp>
        <p:nvSpPr>
          <p:cNvPr id="46" name="TextBox 45"/>
          <p:cNvSpPr txBox="1"/>
          <p:nvPr/>
        </p:nvSpPr>
        <p:spPr>
          <a:xfrm>
            <a:off x="1735255" y="6270183"/>
            <a:ext cx="327636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00000"/>
                </a:solidFill>
                <a:effectLst/>
                <a:uLnTx/>
                <a:uFillTx/>
                <a:latin typeface="Calibri"/>
                <a:ea typeface="+mn-ea"/>
                <a:cs typeface="+mn-cs"/>
              </a:rPr>
              <a:t>Assisting Teaching</a:t>
            </a:r>
          </a:p>
        </p:txBody>
      </p:sp>
      <p:sp>
        <p:nvSpPr>
          <p:cNvPr id="25" name="TextBox 24"/>
          <p:cNvSpPr txBox="1"/>
          <p:nvPr/>
        </p:nvSpPr>
        <p:spPr>
          <a:xfrm>
            <a:off x="2351591" y="2609340"/>
            <a:ext cx="127111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00099"/>
                </a:solidFill>
                <a:effectLst/>
                <a:uLnTx/>
                <a:uFillTx/>
                <a:latin typeface="Calibri"/>
                <a:ea typeface="+mn-ea"/>
                <a:cs typeface="+mn-cs"/>
              </a:rPr>
              <a:t>Effective practice</a:t>
            </a:r>
          </a:p>
        </p:txBody>
      </p:sp>
      <p:sp>
        <p:nvSpPr>
          <p:cNvPr id="5" name="Slide Number Placeholder 4"/>
          <p:cNvSpPr>
            <a:spLocks noGrp="1"/>
          </p:cNvSpPr>
          <p:nvPr>
            <p:ph type="sldNum" sz="quarter" idx="12"/>
          </p:nvPr>
        </p:nvSpPr>
        <p:spPr/>
        <p:txBody>
          <a:bodyPr/>
          <a:lstStyle/>
          <a:p>
            <a:fld id="{C4009609-DC48-4DDF-96FA-41A39884BE33}" type="slidenum">
              <a:rPr lang="en-GB" smtClean="0">
                <a:solidFill>
                  <a:prstClr val="black">
                    <a:tint val="75000"/>
                  </a:prstClr>
                </a:solidFill>
              </a:rPr>
              <a:pPr/>
              <a:t>46</a:t>
            </a:fld>
            <a:endParaRPr lang="en-GB" dirty="0">
              <a:solidFill>
                <a:prstClr val="black">
                  <a:tint val="75000"/>
                </a:prstClr>
              </a:solidFill>
            </a:endParaRPr>
          </a:p>
        </p:txBody>
      </p:sp>
    </p:spTree>
    <p:extLst>
      <p:ext uri="{BB962C8B-B14F-4D97-AF65-F5344CB8AC3E}">
        <p14:creationId xmlns:p14="http://schemas.microsoft.com/office/powerpoint/2010/main" val="24050511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17" name="Shape 16"/>
          <p:cNvSpPr/>
          <p:nvPr/>
        </p:nvSpPr>
        <p:spPr>
          <a:xfrm rot="17313022" flipV="1">
            <a:off x="3097935" y="2003462"/>
            <a:ext cx="6492331" cy="3764849"/>
          </a:xfrm>
          <a:prstGeom prst="swooshArrow">
            <a:avLst>
              <a:gd name="adj1" fmla="val 25000"/>
              <a:gd name="adj2" fmla="val 25000"/>
            </a:avLst>
          </a:prstGeom>
          <a:solidFill>
            <a:schemeClr val="tx2">
              <a:lumMod val="40000"/>
              <a:lumOff val="6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56" name="TextBox 55"/>
          <p:cNvSpPr txBox="1"/>
          <p:nvPr/>
        </p:nvSpPr>
        <p:spPr>
          <a:xfrm>
            <a:off x="1667509" y="692696"/>
            <a:ext cx="824491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99"/>
                </a:solidFill>
                <a:effectLst/>
                <a:uLnTx/>
                <a:uFillTx/>
                <a:latin typeface="Calibri"/>
                <a:ea typeface="+mn-ea"/>
                <a:cs typeface="+mn-cs"/>
              </a:rPr>
              <a:t>LEADERSHIP</a:t>
            </a:r>
          </a:p>
        </p:txBody>
      </p:sp>
      <p:sp>
        <p:nvSpPr>
          <p:cNvPr id="2" name="TextBox 1"/>
          <p:cNvSpPr txBox="1"/>
          <p:nvPr/>
        </p:nvSpPr>
        <p:spPr>
          <a:xfrm>
            <a:off x="1997349" y="1776116"/>
            <a:ext cx="669093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99"/>
                </a:solidFill>
                <a:effectLst/>
                <a:uLnTx/>
                <a:uFillTx/>
                <a:latin typeface="Calibri"/>
                <a:ea typeface="+mn-ea"/>
                <a:cs typeface="+mn-cs"/>
              </a:rPr>
              <a:t>Leading  learning related events</a:t>
            </a:r>
          </a:p>
        </p:txBody>
      </p:sp>
      <p:sp>
        <p:nvSpPr>
          <p:cNvPr id="60" name="TextBox 59">
            <a:hlinkClick r:id="" action="ppaction://noaction"/>
          </p:cNvPr>
          <p:cNvSpPr txBox="1"/>
          <p:nvPr/>
        </p:nvSpPr>
        <p:spPr>
          <a:xfrm>
            <a:off x="2697124" y="2673627"/>
            <a:ext cx="6984776" cy="685059"/>
          </a:xfrm>
          <a:prstGeom prst="rect">
            <a:avLst/>
          </a:prstGeom>
          <a:solidFill>
            <a:srgbClr val="33CCFF"/>
          </a:solidFill>
          <a:ln w="25400">
            <a:solidFill>
              <a:srgbClr val="000099"/>
            </a:solidFill>
          </a:ln>
          <a:effectLst>
            <a:glow rad="127000">
              <a:schemeClr val="accent1">
                <a:lumMod val="40000"/>
                <a:lumOff val="60000"/>
              </a:schemeClr>
            </a:glow>
          </a:effectLst>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 teaching assistant organises events to promote the school and to extend the reach of the learning to the wider community.</a:t>
            </a: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5" name="TextBox 64"/>
          <p:cNvSpPr txBox="1"/>
          <p:nvPr/>
        </p:nvSpPr>
        <p:spPr>
          <a:xfrm>
            <a:off x="2605981" y="4212931"/>
            <a:ext cx="6367971" cy="1384995"/>
          </a:xfrm>
          <a:prstGeom prst="rect">
            <a:avLst/>
          </a:prstGeom>
          <a:solidFill>
            <a:srgbClr val="33CCFF"/>
          </a:solidFill>
          <a:ln w="25400">
            <a:solidFill>
              <a:srgbClr val="000099"/>
            </a:solidFill>
          </a:ln>
          <a:effectLst>
            <a:glow rad="127000">
              <a:schemeClr val="accent1">
                <a:lumMod val="20000"/>
                <a:lumOff val="80000"/>
              </a:schemeClr>
            </a:glow>
          </a:effectLst>
        </p:spPr>
        <p:txBody>
          <a:bodyPr wrap="square" rtlCol="0">
            <a:spAutoFit/>
          </a:bodyPr>
          <a:lstStyle>
            <a:defPPr>
              <a:defRPr lang="en-US"/>
            </a:def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a:ea typeface="+mn-ea"/>
                <a:cs typeface="+mn-cs"/>
              </a:rPr>
              <a:t>The teaching assistant provides support to events to promote and develop learning in the school  </a:t>
            </a:r>
          </a:p>
        </p:txBody>
      </p:sp>
      <p:grpSp>
        <p:nvGrpSpPr>
          <p:cNvPr id="11" name="Group 10"/>
          <p:cNvGrpSpPr/>
          <p:nvPr/>
        </p:nvGrpSpPr>
        <p:grpSpPr>
          <a:xfrm rot="2854976">
            <a:off x="9328976" y="5954110"/>
            <a:ext cx="693782" cy="676019"/>
            <a:chOff x="522012" y="4820623"/>
            <a:chExt cx="2251778" cy="2194128"/>
          </a:xfrm>
        </p:grpSpPr>
        <p:sp>
          <p:nvSpPr>
            <p:cNvPr id="12" name="Pie 11">
              <a:hlinkClick r:id="rId3" action="ppaction://hlinksldjump"/>
            </p:cNvPr>
            <p:cNvSpPr/>
            <p:nvPr/>
          </p:nvSpPr>
          <p:spPr>
            <a:xfrm rot="4351073">
              <a:off x="552270" y="4799450"/>
              <a:ext cx="2185043" cy="2245560"/>
            </a:xfrm>
            <a:prstGeom prst="pie">
              <a:avLst>
                <a:gd name="adj1" fmla="val 14023263"/>
                <a:gd name="adj2" fmla="val 1188211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Pie 12"/>
            <p:cNvSpPr/>
            <p:nvPr/>
          </p:nvSpPr>
          <p:spPr>
            <a:xfrm rot="4351073">
              <a:off x="588746" y="4820623"/>
              <a:ext cx="2185043" cy="2185043"/>
            </a:xfrm>
            <a:prstGeom prst="pie">
              <a:avLst>
                <a:gd name="adj1" fmla="val 11910026"/>
                <a:gd name="adj2" fmla="val 1196738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Pie 13">
              <a:hlinkClick r:id="rId4" action="ppaction://hlinksldjump"/>
            </p:cNvPr>
            <p:cNvSpPr/>
            <p:nvPr/>
          </p:nvSpPr>
          <p:spPr>
            <a:xfrm rot="4351073">
              <a:off x="581329" y="4822350"/>
              <a:ext cx="2185043" cy="2185043"/>
            </a:xfrm>
            <a:prstGeom prst="pie">
              <a:avLst>
                <a:gd name="adj1" fmla="val 11956703"/>
                <a:gd name="adj2" fmla="val 14185533"/>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Pie 14"/>
            <p:cNvSpPr/>
            <p:nvPr/>
          </p:nvSpPr>
          <p:spPr>
            <a:xfrm rot="4351073">
              <a:off x="588747" y="4820623"/>
              <a:ext cx="2185043" cy="2185043"/>
            </a:xfrm>
            <a:prstGeom prst="pie">
              <a:avLst>
                <a:gd name="adj1" fmla="val 14260476"/>
                <a:gd name="adj2" fmla="val 14290020"/>
              </a:avLst>
            </a:prstGeom>
            <a:solidFill>
              <a:srgbClr val="CC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6" name="TextBox 15"/>
          <p:cNvSpPr txBox="1"/>
          <p:nvPr/>
        </p:nvSpPr>
        <p:spPr>
          <a:xfrm>
            <a:off x="1735255" y="6270183"/>
            <a:ext cx="327636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00000"/>
                </a:solidFill>
                <a:effectLst/>
                <a:uLnTx/>
                <a:uFillTx/>
                <a:latin typeface="Calibri"/>
                <a:ea typeface="+mn-ea"/>
                <a:cs typeface="+mn-cs"/>
              </a:rPr>
              <a:t>Assisting Teaching</a:t>
            </a:r>
          </a:p>
        </p:txBody>
      </p:sp>
      <p:sp>
        <p:nvSpPr>
          <p:cNvPr id="5" name="Slide Number Placeholder 4"/>
          <p:cNvSpPr>
            <a:spLocks noGrp="1"/>
          </p:cNvSpPr>
          <p:nvPr>
            <p:ph type="sldNum" sz="quarter" idx="12"/>
          </p:nvPr>
        </p:nvSpPr>
        <p:spPr/>
        <p:txBody>
          <a:bodyPr/>
          <a:lstStyle/>
          <a:p>
            <a:fld id="{C4009609-DC48-4DDF-96FA-41A39884BE33}" type="slidenum">
              <a:rPr lang="en-GB" smtClean="0"/>
              <a:pPr/>
              <a:t>47</a:t>
            </a:fld>
            <a:endParaRPr lang="en-GB" dirty="0"/>
          </a:p>
        </p:txBody>
      </p:sp>
    </p:spTree>
    <p:extLst>
      <p:ext uri="{BB962C8B-B14F-4D97-AF65-F5344CB8AC3E}">
        <p14:creationId xmlns:p14="http://schemas.microsoft.com/office/powerpoint/2010/main" val="21114931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49EBEB3F-1303-4B34-BF03-63B441638162}"/>
              </a:ext>
            </a:extLst>
          </p:cNvPr>
          <p:cNvSpPr>
            <a:spLocks noGrp="1"/>
          </p:cNvSpPr>
          <p:nvPr>
            <p:ph idx="1"/>
          </p:nvPr>
        </p:nvSpPr>
        <p:spPr>
          <a:xfrm>
            <a:off x="191344" y="-1"/>
            <a:ext cx="11809312" cy="8901609"/>
          </a:xfrm>
        </p:spPr>
        <p:txBody>
          <a:bodyPr>
            <a:normAutofit/>
          </a:bodyPr>
          <a:lstStyle/>
          <a:p>
            <a:pPr marL="0" indent="0">
              <a:buNone/>
            </a:pPr>
            <a:r>
              <a:rPr lang="en-GB" sz="2400" b="1" dirty="0">
                <a:latin typeface="Arial" panose="020B0604020202020204" pitchFamily="34" charset="0"/>
                <a:ea typeface="Calibri" panose="020F0502020204030204" pitchFamily="34" charset="0"/>
                <a:cs typeface="Arial" panose="020B0604020202020204" pitchFamily="34" charset="0"/>
              </a:rPr>
              <a:t>The HLTA/TA conundrum…developing work</a:t>
            </a:r>
            <a:r>
              <a:rPr lang="en-GB" sz="2400" b="1" dirty="0">
                <a:solidFill>
                  <a:prstClr val="black"/>
                </a:solidFill>
                <a:latin typeface="Arial" panose="020B0604020202020204" pitchFamily="34" charset="0"/>
                <a:ea typeface="+mj-ea"/>
                <a:cs typeface="Arial" panose="020B0604020202020204" pitchFamily="34" charset="0"/>
              </a:rPr>
              <a:t/>
            </a:r>
            <a:br>
              <a:rPr lang="en-GB" sz="2400" b="1" dirty="0">
                <a:solidFill>
                  <a:prstClr val="black"/>
                </a:solidFill>
                <a:latin typeface="Arial" panose="020B0604020202020204" pitchFamily="34" charset="0"/>
                <a:ea typeface="+mj-ea"/>
                <a:cs typeface="Arial" panose="020B0604020202020204" pitchFamily="34" charset="0"/>
              </a:rPr>
            </a:br>
            <a:endParaRPr lang="en-GB" sz="2400" b="1" dirty="0">
              <a:solidFill>
                <a:prstClr val="black"/>
              </a:solidFill>
              <a:latin typeface="Arial" panose="020B0604020202020204" pitchFamily="34" charset="0"/>
              <a:ea typeface="+mj-ea"/>
              <a:cs typeface="Arial" panose="020B0604020202020204" pitchFamily="34" charset="0"/>
            </a:endParaRPr>
          </a:p>
          <a:p>
            <a:pPr marL="457200" indent="-457200">
              <a:buFont typeface="+mj-lt"/>
              <a:buAutoNum type="arabicPeriod"/>
            </a:pPr>
            <a:r>
              <a:rPr lang="en-GB" sz="2000" b="1" dirty="0">
                <a:solidFill>
                  <a:prstClr val="black"/>
                </a:solidFill>
                <a:latin typeface="Arial" panose="020B0604020202020204" pitchFamily="34" charset="0"/>
                <a:ea typeface="+mj-ea"/>
                <a:cs typeface="Arial" panose="020B0604020202020204" pitchFamily="34" charset="0"/>
              </a:rPr>
              <a:t>HLTA ‘status’ should derive from an assessment in the same way that NPQH status does.</a:t>
            </a:r>
            <a:br>
              <a:rPr lang="en-GB" sz="2000" b="1" dirty="0">
                <a:solidFill>
                  <a:prstClr val="black"/>
                </a:solidFill>
                <a:latin typeface="Arial" panose="020B0604020202020204" pitchFamily="34" charset="0"/>
                <a:ea typeface="+mj-ea"/>
                <a:cs typeface="Arial" panose="020B0604020202020204" pitchFamily="34" charset="0"/>
              </a:rPr>
            </a:br>
            <a:endParaRPr lang="en-GB" sz="2000" b="1" dirty="0">
              <a:solidFill>
                <a:prstClr val="black"/>
              </a:solidFill>
              <a:latin typeface="Arial" panose="020B0604020202020204" pitchFamily="34" charset="0"/>
              <a:ea typeface="+mj-ea"/>
              <a:cs typeface="Arial" panose="020B0604020202020204" pitchFamily="34" charset="0"/>
            </a:endParaRPr>
          </a:p>
          <a:p>
            <a:pPr marL="457200" indent="-457200">
              <a:buFont typeface="+mj-lt"/>
              <a:buAutoNum type="arabicPeriod"/>
            </a:pPr>
            <a:r>
              <a:rPr lang="en-GB" sz="2000" b="1" dirty="0">
                <a:solidFill>
                  <a:prstClr val="black"/>
                </a:solidFill>
                <a:latin typeface="Arial" panose="020B0604020202020204" pitchFamily="34" charset="0"/>
                <a:ea typeface="+mj-ea"/>
                <a:cs typeface="Arial" panose="020B0604020202020204" pitchFamily="34" charset="0"/>
              </a:rPr>
              <a:t>That all HLTAs should achieve the recognised status by a given date.</a:t>
            </a:r>
          </a:p>
          <a:p>
            <a:pPr marL="457200" indent="-457200">
              <a:buFont typeface="+mj-lt"/>
              <a:buAutoNum type="arabicPeriod"/>
            </a:pPr>
            <a:endParaRPr lang="en-GB" sz="2000" b="1" dirty="0">
              <a:solidFill>
                <a:prstClr val="black"/>
              </a:solidFill>
              <a:latin typeface="Arial" panose="020B0604020202020204" pitchFamily="34" charset="0"/>
              <a:ea typeface="+mj-ea"/>
              <a:cs typeface="Arial" panose="020B0604020202020204" pitchFamily="34" charset="0"/>
            </a:endParaRPr>
          </a:p>
          <a:p>
            <a:pPr marL="457200" indent="-457200">
              <a:buFont typeface="+mj-lt"/>
              <a:buAutoNum type="arabicPeriod"/>
            </a:pPr>
            <a:r>
              <a:rPr lang="en-GB" sz="2000" b="1" dirty="0">
                <a:solidFill>
                  <a:prstClr val="black"/>
                </a:solidFill>
                <a:latin typeface="Arial" panose="020B0604020202020204" pitchFamily="34" charset="0"/>
                <a:ea typeface="+mj-ea"/>
                <a:cs typeface="Arial" panose="020B0604020202020204" pitchFamily="34" charset="0"/>
              </a:rPr>
              <a:t>The current ‘standards’ for HLTAs become the ‘requirements’ for assessment to achieve the status.</a:t>
            </a:r>
            <a:br>
              <a:rPr lang="en-GB" sz="2000" b="1" dirty="0">
                <a:solidFill>
                  <a:prstClr val="black"/>
                </a:solidFill>
                <a:latin typeface="Arial" panose="020B0604020202020204" pitchFamily="34" charset="0"/>
                <a:ea typeface="+mj-ea"/>
                <a:cs typeface="Arial" panose="020B0604020202020204" pitchFamily="34" charset="0"/>
              </a:rPr>
            </a:br>
            <a:endParaRPr lang="en-GB" sz="2000" b="1" dirty="0">
              <a:solidFill>
                <a:prstClr val="black"/>
              </a:solidFill>
              <a:latin typeface="Arial" panose="020B0604020202020204" pitchFamily="34" charset="0"/>
              <a:ea typeface="+mj-ea"/>
              <a:cs typeface="Arial" panose="020B0604020202020204" pitchFamily="34" charset="0"/>
            </a:endParaRPr>
          </a:p>
          <a:p>
            <a:pPr marL="457200" indent="-457200">
              <a:buFont typeface="+mj-lt"/>
              <a:buAutoNum type="arabicPeriod"/>
            </a:pPr>
            <a:r>
              <a:rPr lang="en-GB" sz="2000" b="1" dirty="0">
                <a:solidFill>
                  <a:prstClr val="black"/>
                </a:solidFill>
                <a:latin typeface="Arial" panose="020B0604020202020204" pitchFamily="34" charset="0"/>
                <a:ea typeface="+mj-ea"/>
                <a:cs typeface="Arial" panose="020B0604020202020204" pitchFamily="34" charset="0"/>
              </a:rPr>
              <a:t>To be ready for assessment at HLTA, the TA must reach the ‘sustained </a:t>
            </a:r>
            <a:r>
              <a:rPr lang="en-GB" sz="2000" b="1" dirty="0" smtClean="0">
                <a:solidFill>
                  <a:prstClr val="black"/>
                </a:solidFill>
                <a:latin typeface="Arial" panose="020B0604020202020204" pitchFamily="34" charset="0"/>
                <a:ea typeface="+mj-ea"/>
                <a:cs typeface="Arial" panose="020B0604020202020204" pitchFamily="34" charset="0"/>
              </a:rPr>
              <a:t>highly-effective </a:t>
            </a:r>
            <a:r>
              <a:rPr lang="en-GB" sz="2000" b="1" dirty="0">
                <a:solidFill>
                  <a:prstClr val="black"/>
                </a:solidFill>
                <a:latin typeface="Arial" panose="020B0604020202020204" pitchFamily="34" charset="0"/>
                <a:ea typeface="+mj-ea"/>
                <a:cs typeface="Arial" panose="020B0604020202020204" pitchFamily="34" charset="0"/>
              </a:rPr>
              <a:t>practice’ level in each of the five standards for TAs and demonstrate the values and dispositions.</a:t>
            </a:r>
            <a:br>
              <a:rPr lang="en-GB" sz="2000" b="1" dirty="0">
                <a:solidFill>
                  <a:prstClr val="black"/>
                </a:solidFill>
                <a:latin typeface="Arial" panose="020B0604020202020204" pitchFamily="34" charset="0"/>
                <a:ea typeface="+mj-ea"/>
                <a:cs typeface="Arial" panose="020B0604020202020204" pitchFamily="34" charset="0"/>
              </a:rPr>
            </a:br>
            <a:endParaRPr lang="en-GB" sz="2000" b="1" dirty="0">
              <a:solidFill>
                <a:prstClr val="black"/>
              </a:solidFill>
              <a:latin typeface="Arial" panose="020B0604020202020204" pitchFamily="34" charset="0"/>
              <a:ea typeface="+mj-ea"/>
              <a:cs typeface="Arial" panose="020B0604020202020204" pitchFamily="34" charset="0"/>
            </a:endParaRPr>
          </a:p>
          <a:p>
            <a:pPr marL="457200" indent="-457200">
              <a:buFont typeface="+mj-lt"/>
              <a:buAutoNum type="arabicPeriod"/>
            </a:pPr>
            <a:r>
              <a:rPr lang="en-GB" sz="2000" b="1" dirty="0">
                <a:solidFill>
                  <a:prstClr val="black"/>
                </a:solidFill>
                <a:latin typeface="Arial" panose="020B0604020202020204" pitchFamily="34" charset="0"/>
                <a:ea typeface="+mj-ea"/>
                <a:cs typeface="Arial" panose="020B0604020202020204" pitchFamily="34" charset="0"/>
              </a:rPr>
              <a:t>The current 35 ‘standards’ for HLTAs will be modified and amended as ‘requirements’ to take account of recent developments and to ensure a reflection of the 5 TA standards …and </a:t>
            </a:r>
            <a:r>
              <a:rPr lang="en-GB" sz="2000" b="1" dirty="0" smtClean="0">
                <a:solidFill>
                  <a:prstClr val="black"/>
                </a:solidFill>
                <a:latin typeface="Arial" panose="020B0604020202020204" pitchFamily="34" charset="0"/>
                <a:ea typeface="+mj-ea"/>
                <a:cs typeface="Arial" panose="020B0604020202020204" pitchFamily="34" charset="0"/>
              </a:rPr>
              <a:t>values and </a:t>
            </a:r>
            <a:r>
              <a:rPr lang="en-GB" sz="2000" b="1" dirty="0">
                <a:solidFill>
                  <a:prstClr val="black"/>
                </a:solidFill>
                <a:latin typeface="Arial" panose="020B0604020202020204" pitchFamily="34" charset="0"/>
                <a:ea typeface="+mj-ea"/>
                <a:cs typeface="Arial" panose="020B0604020202020204" pitchFamily="34" charset="0"/>
              </a:rPr>
              <a:t>dispositions</a:t>
            </a:r>
            <a:r>
              <a:rPr lang="en-GB" sz="2000" b="1" dirty="0" smtClean="0">
                <a:solidFill>
                  <a:prstClr val="black"/>
                </a:solidFill>
                <a:latin typeface="Arial" panose="020B0604020202020204" pitchFamily="34" charset="0"/>
                <a:ea typeface="+mj-ea"/>
                <a:cs typeface="Arial" panose="020B0604020202020204" pitchFamily="34" charset="0"/>
              </a:rPr>
              <a:t>.</a:t>
            </a:r>
          </a:p>
          <a:p>
            <a:pPr marL="457200" indent="-457200">
              <a:buFont typeface="+mj-lt"/>
              <a:buAutoNum type="arabicPeriod"/>
            </a:pPr>
            <a:endParaRPr lang="en-GB" sz="2000" b="1" dirty="0">
              <a:solidFill>
                <a:prstClr val="black"/>
              </a:solidFill>
              <a:latin typeface="Arial" panose="020B0604020202020204" pitchFamily="34" charset="0"/>
              <a:ea typeface="+mj-ea"/>
              <a:cs typeface="Arial" panose="020B0604020202020204" pitchFamily="34" charset="0"/>
            </a:endParaRPr>
          </a:p>
          <a:p>
            <a:pPr marL="457200" indent="-457200">
              <a:buFont typeface="+mj-lt"/>
              <a:buAutoNum type="arabicPeriod"/>
            </a:pPr>
            <a:r>
              <a:rPr lang="en-GB" sz="2000" b="1" dirty="0" smtClean="0">
                <a:solidFill>
                  <a:prstClr val="black"/>
                </a:solidFill>
                <a:latin typeface="Arial" panose="020B0604020202020204" pitchFamily="34" charset="0"/>
                <a:ea typeface="+mj-ea"/>
                <a:cs typeface="Arial" panose="020B0604020202020204" pitchFamily="34" charset="0"/>
              </a:rPr>
              <a:t>The </a:t>
            </a:r>
            <a:r>
              <a:rPr lang="en-GB" sz="2000" b="1" dirty="0">
                <a:solidFill>
                  <a:prstClr val="black"/>
                </a:solidFill>
                <a:latin typeface="Arial" panose="020B0604020202020204" pitchFamily="34" charset="0"/>
                <a:ea typeface="+mj-ea"/>
                <a:cs typeface="Arial" panose="020B0604020202020204" pitchFamily="34" charset="0"/>
              </a:rPr>
              <a:t>draft standards for TAs include ‘pre-requisites’ for HTLA recognition, reflecting the three major HLTA roles.</a:t>
            </a:r>
            <a:br>
              <a:rPr lang="en-GB" sz="2000" b="1" dirty="0">
                <a:solidFill>
                  <a:prstClr val="black"/>
                </a:solidFill>
                <a:latin typeface="Arial" panose="020B0604020202020204" pitchFamily="34" charset="0"/>
                <a:ea typeface="+mj-ea"/>
                <a:cs typeface="Arial" panose="020B0604020202020204" pitchFamily="34" charset="0"/>
              </a:rPr>
            </a:br>
            <a:endParaRPr lang="en-GB" sz="2000" b="1" dirty="0">
              <a:solidFill>
                <a:prstClr val="black"/>
              </a:solidFill>
              <a:latin typeface="Arial" panose="020B0604020202020204" pitchFamily="34" charset="0"/>
              <a:ea typeface="+mj-ea"/>
              <a:cs typeface="Arial" panose="020B0604020202020204" pitchFamily="34" charset="0"/>
            </a:endParaRPr>
          </a:p>
          <a:p>
            <a:pPr marL="457200" indent="-457200">
              <a:buFont typeface="+mj-lt"/>
              <a:buAutoNum type="arabicPeriod"/>
            </a:pPr>
            <a:endParaRPr lang="en-GB" sz="2400" dirty="0">
              <a:solidFill>
                <a:prstClr val="black"/>
              </a:solidFill>
              <a:latin typeface="Arial" panose="020B0604020202020204" pitchFamily="34" charset="0"/>
              <a:ea typeface="+mj-ea"/>
              <a:cs typeface="Arial" panose="020B0604020202020204" pitchFamily="34" charset="0"/>
            </a:endParaRPr>
          </a:p>
        </p:txBody>
      </p:sp>
      <p:sp>
        <p:nvSpPr>
          <p:cNvPr id="2" name="Slide Number Placeholder 1"/>
          <p:cNvSpPr>
            <a:spLocks noGrp="1"/>
          </p:cNvSpPr>
          <p:nvPr>
            <p:ph type="sldNum" sz="quarter" idx="12"/>
          </p:nvPr>
        </p:nvSpPr>
        <p:spPr/>
        <p:txBody>
          <a:bodyPr/>
          <a:lstStyle/>
          <a:p>
            <a:fld id="{510367E8-1E1D-45DB-8490-66A0A98FA111}" type="slidenum">
              <a:rPr lang="en-GB" smtClean="0"/>
              <a:t>48</a:t>
            </a:fld>
            <a:endParaRPr lang="en-GB"/>
          </a:p>
        </p:txBody>
      </p:sp>
    </p:spTree>
    <p:extLst>
      <p:ext uri="{BB962C8B-B14F-4D97-AF65-F5344CB8AC3E}">
        <p14:creationId xmlns:p14="http://schemas.microsoft.com/office/powerpoint/2010/main" val="1962954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ChangeArrowheads="1"/>
          </p:cNvSpPr>
          <p:nvPr>
            <p:ph type="title" idx="4294967295"/>
          </p:nvPr>
        </p:nvSpPr>
        <p:spPr>
          <a:xfrm>
            <a:off x="1055440" y="332656"/>
            <a:ext cx="10081120" cy="720079"/>
          </a:xfrm>
          <a:ln w="57150">
            <a:solidFill>
              <a:schemeClr val="bg2">
                <a:lumMod val="50000"/>
              </a:schemeClr>
            </a:solidFill>
          </a:ln>
        </p:spPr>
        <p:txBody>
          <a:bodyPr>
            <a:normAutofit fontScale="90000"/>
          </a:bodyPr>
          <a:lstStyle/>
          <a:p>
            <a:pPr eaLnBrk="1" hangingPunct="1"/>
            <a:r>
              <a:rPr lang="en-GB" b="1" dirty="0"/>
              <a:t>The new professional standards…</a:t>
            </a:r>
            <a:r>
              <a:rPr lang="en-GB" sz="1600" dirty="0"/>
              <a:t/>
            </a:r>
            <a:br>
              <a:rPr lang="en-GB" sz="1600" dirty="0"/>
            </a:br>
            <a:endParaRPr lang="en-GB" sz="1600" dirty="0"/>
          </a:p>
        </p:txBody>
      </p:sp>
      <p:sp>
        <p:nvSpPr>
          <p:cNvPr id="367619" name="Rectangle 3"/>
          <p:cNvSpPr>
            <a:spLocks noGrp="1" noChangeArrowheads="1"/>
          </p:cNvSpPr>
          <p:nvPr>
            <p:ph type="body" idx="4294967295"/>
          </p:nvPr>
        </p:nvSpPr>
        <p:spPr>
          <a:xfrm>
            <a:off x="263352" y="1340768"/>
            <a:ext cx="11593288" cy="6696744"/>
          </a:xfrm>
        </p:spPr>
        <p:txBody>
          <a:bodyPr/>
          <a:lstStyle/>
          <a:p>
            <a:pPr marL="0" indent="0" eaLnBrk="1" hangingPunct="1">
              <a:buNone/>
              <a:defRPr/>
            </a:pPr>
            <a:endParaRPr lang="en-GB" sz="2400" dirty="0">
              <a:solidFill>
                <a:schemeClr val="bg2"/>
              </a:solidFill>
              <a:latin typeface="+mj-lt"/>
            </a:endParaRPr>
          </a:p>
          <a:p>
            <a:pPr marL="0" indent="0">
              <a:lnSpc>
                <a:spcPct val="107000"/>
              </a:lnSpc>
              <a:spcAft>
                <a:spcPts val="800"/>
              </a:spcAft>
              <a:buNone/>
            </a:pPr>
            <a:r>
              <a:rPr lang="en-GB" b="1" dirty="0">
                <a:latin typeface="Calibri" panose="020F0502020204030204" pitchFamily="34" charset="0"/>
                <a:ea typeface="Calibri" panose="020F0502020204030204" pitchFamily="34" charset="0"/>
                <a:cs typeface="Times New Roman" panose="02020603050405020304" pitchFamily="18" charset="0"/>
              </a:rPr>
              <a:t>What about </a:t>
            </a:r>
            <a:r>
              <a:rPr lang="en-GB" b="1" dirty="0">
                <a:solidFill>
                  <a:schemeClr val="tx1"/>
                </a:solidFill>
                <a:latin typeface="Calibri" panose="020F0502020204030204" pitchFamily="34" charset="0"/>
                <a:ea typeface="Calibri" panose="020F0502020204030204" pitchFamily="34" charset="0"/>
                <a:cs typeface="Times New Roman" panose="02020603050405020304" pitchFamily="18" charset="0"/>
              </a:rPr>
              <a:t>HLTAs?</a:t>
            </a:r>
            <a:r>
              <a:rPr lang="en-GB" b="1" dirty="0">
                <a:latin typeface="Calibri" panose="020F0502020204030204" pitchFamily="34" charset="0"/>
                <a:ea typeface="Calibri" panose="020F0502020204030204" pitchFamily="34" charset="0"/>
                <a:cs typeface="Times New Roman" panose="02020603050405020304" pitchFamily="18" charset="0"/>
              </a:rPr>
              <a:t> Do they have separate professional standards?</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GB" dirty="0">
                <a:latin typeface="Calibri" panose="020F0502020204030204" pitchFamily="34" charset="0"/>
                <a:ea typeface="Calibri" panose="020F0502020204030204" pitchFamily="34" charset="0"/>
                <a:cs typeface="Times New Roman" panose="02020603050405020304" pitchFamily="18" charset="0"/>
              </a:rPr>
              <a:t>HLTAs are included in the professional standards </a:t>
            </a:r>
            <a:r>
              <a:rPr lang="en-GB" dirty="0" smtClean="0">
                <a:latin typeface="Calibri" panose="020F0502020204030204" pitchFamily="34" charset="0"/>
                <a:ea typeface="Calibri" panose="020F0502020204030204" pitchFamily="34" charset="0"/>
                <a:cs typeface="Times New Roman" panose="02020603050405020304" pitchFamily="18" charset="0"/>
              </a:rPr>
              <a:t>for </a:t>
            </a:r>
            <a:r>
              <a:rPr lang="en-GB" dirty="0" err="1" smtClean="0">
                <a:latin typeface="Calibri" panose="020F0502020204030204" pitchFamily="34" charset="0"/>
                <a:ea typeface="Calibri" panose="020F0502020204030204" pitchFamily="34" charset="0"/>
                <a:cs typeface="Times New Roman" panose="02020603050405020304" pitchFamily="18" charset="0"/>
              </a:rPr>
              <a:t>TAs.</a:t>
            </a:r>
            <a:r>
              <a:rPr lang="en-GB" dirty="0" smtClean="0">
                <a:latin typeface="Calibri" panose="020F0502020204030204" pitchFamily="34" charset="0"/>
                <a:ea typeface="Calibri" panose="020F0502020204030204" pitchFamily="34" charset="0"/>
                <a:cs typeface="Times New Roman" panose="02020603050405020304" pitchFamily="18" charset="0"/>
              </a:rPr>
              <a:t> </a:t>
            </a:r>
            <a:r>
              <a:rPr lang="en-GB" dirty="0">
                <a:solidFill>
                  <a:schemeClr val="tx1"/>
                </a:solidFill>
                <a:latin typeface="Calibri" panose="020F0502020204030204" pitchFamily="34" charset="0"/>
                <a:ea typeface="Calibri" panose="020F0502020204030204" pitchFamily="34" charset="0"/>
                <a:cs typeface="Times New Roman" panose="02020603050405020304" pitchFamily="18" charset="0"/>
              </a:rPr>
              <a:t>HLTAs should be demonstrating sustained </a:t>
            </a:r>
            <a:r>
              <a:rPr lang="en-GB"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highly-effective </a:t>
            </a:r>
            <a:r>
              <a:rPr lang="en-GB" dirty="0">
                <a:solidFill>
                  <a:schemeClr val="tx1"/>
                </a:solidFill>
                <a:latin typeface="Calibri" panose="020F0502020204030204" pitchFamily="34" charset="0"/>
                <a:ea typeface="Calibri" panose="020F0502020204030204" pitchFamily="34" charset="0"/>
                <a:cs typeface="Times New Roman" panose="02020603050405020304" pitchFamily="18" charset="0"/>
              </a:rPr>
              <a:t>practice before having the opportunity to be recognised through accreditation. </a:t>
            </a:r>
            <a:r>
              <a:rPr lang="en-GB" dirty="0">
                <a:latin typeface="Calibri" panose="020F0502020204030204" pitchFamily="34" charset="0"/>
                <a:ea typeface="Calibri" panose="020F0502020204030204" pitchFamily="34" charset="0"/>
                <a:cs typeface="Times New Roman" panose="02020603050405020304" pitchFamily="18" charset="0"/>
              </a:rPr>
              <a:t>This accreditation involves providing evidence against a series of indicators that match the standards for </a:t>
            </a:r>
            <a:r>
              <a:rPr lang="en-GB" dirty="0" smtClean="0">
                <a:latin typeface="Calibri" panose="020F0502020204030204" pitchFamily="34" charset="0"/>
                <a:ea typeface="Calibri" panose="020F0502020204030204" pitchFamily="34" charset="0"/>
                <a:cs typeface="Times New Roman" panose="02020603050405020304" pitchFamily="18" charset="0"/>
              </a:rPr>
              <a:t>TAs working </a:t>
            </a:r>
            <a:r>
              <a:rPr lang="en-GB" dirty="0">
                <a:latin typeface="Calibri" panose="020F0502020204030204" pitchFamily="34" charset="0"/>
                <a:ea typeface="Calibri" panose="020F0502020204030204" pitchFamily="34" charset="0"/>
                <a:cs typeface="Times New Roman" panose="02020603050405020304" pitchFamily="18" charset="0"/>
              </a:rPr>
              <a:t>at this enhanced level.</a:t>
            </a:r>
          </a:p>
          <a:p>
            <a:pPr eaLnBrk="1" hangingPunct="1">
              <a:buFont typeface="Wingdings" panose="05000000000000000000" pitchFamily="2" charset="2"/>
              <a:buChar char="q"/>
              <a:defRPr/>
            </a:pPr>
            <a:endParaRPr lang="en-GB" dirty="0">
              <a:solidFill>
                <a:schemeClr val="bg2"/>
              </a:solidFill>
            </a:endParaRPr>
          </a:p>
          <a:p>
            <a:pPr eaLnBrk="1" hangingPunct="1">
              <a:buFont typeface="Wingdings" panose="05000000000000000000" pitchFamily="2" charset="2"/>
              <a:buChar char="q"/>
              <a:defRPr/>
            </a:pPr>
            <a:endParaRPr lang="en-GB" dirty="0">
              <a:solidFill>
                <a:schemeClr val="bg2"/>
              </a:solidFill>
            </a:endParaRPr>
          </a:p>
          <a:p>
            <a:pPr eaLnBrk="1" hangingPunct="1">
              <a:buFont typeface="Wingdings" pitchFamily="2" charset="2"/>
              <a:buChar char="Ø"/>
              <a:defRPr/>
            </a:pPr>
            <a:endParaRPr lang="en-GB" dirty="0">
              <a:solidFill>
                <a:schemeClr val="bg2"/>
              </a:solidFill>
            </a:endParaRPr>
          </a:p>
          <a:p>
            <a:pPr eaLnBrk="1" hangingPunct="1">
              <a:buFont typeface="Wingdings" pitchFamily="2" charset="2"/>
              <a:buChar char="Ø"/>
              <a:defRPr/>
            </a:pPr>
            <a:endParaRPr lang="en-GB" sz="4000" dirty="0">
              <a:solidFill>
                <a:schemeClr val="bg2"/>
              </a:solidFill>
            </a:endParaRPr>
          </a:p>
          <a:p>
            <a:pPr eaLnBrk="1" hangingPunct="1">
              <a:buFont typeface="Wingdings" pitchFamily="2" charset="2"/>
              <a:buChar char="Ø"/>
              <a:defRPr/>
            </a:pPr>
            <a:endParaRPr lang="en-GB" sz="4000" dirty="0"/>
          </a:p>
        </p:txBody>
      </p:sp>
      <p:sp>
        <p:nvSpPr>
          <p:cNvPr id="2" name="Slide Number Placeholder 1"/>
          <p:cNvSpPr>
            <a:spLocks noGrp="1"/>
          </p:cNvSpPr>
          <p:nvPr>
            <p:ph type="sldNum" sz="quarter" idx="12"/>
          </p:nvPr>
        </p:nvSpPr>
        <p:spPr/>
        <p:txBody>
          <a:bodyPr/>
          <a:lstStyle/>
          <a:p>
            <a:fld id="{510367E8-1E1D-45DB-8490-66A0A98FA111}" type="slidenum">
              <a:rPr lang="en-GB" smtClean="0"/>
              <a:t>49</a:t>
            </a:fld>
            <a:endParaRPr lang="en-GB"/>
          </a:p>
        </p:txBody>
      </p:sp>
    </p:spTree>
    <p:extLst>
      <p:ext uri="{BB962C8B-B14F-4D97-AF65-F5344CB8AC3E}">
        <p14:creationId xmlns:p14="http://schemas.microsoft.com/office/powerpoint/2010/main" val="14316731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7618" name="Rectangle 2"/>
          <p:cNvSpPr>
            <a:spLocks noGrp="1" noChangeArrowheads="1"/>
          </p:cNvSpPr>
          <p:nvPr>
            <p:ph type="title" idx="4294967295"/>
          </p:nvPr>
        </p:nvSpPr>
        <p:spPr>
          <a:xfrm>
            <a:off x="1055440" y="260649"/>
            <a:ext cx="9793088" cy="432048"/>
          </a:xfrm>
          <a:ln w="57150">
            <a:solidFill>
              <a:schemeClr val="bg2">
                <a:lumMod val="50000"/>
              </a:schemeClr>
            </a:solidFill>
          </a:ln>
        </p:spPr>
        <p:txBody>
          <a:bodyPr/>
          <a:lstStyle/>
          <a:p>
            <a:pPr eaLnBrk="1" hangingPunct="1"/>
            <a:r>
              <a:rPr lang="en-GB" dirty="0">
                <a:solidFill>
                  <a:schemeClr val="bg2"/>
                </a:solidFill>
              </a:rPr>
              <a:t>   </a:t>
            </a:r>
            <a:r>
              <a:rPr lang="en-GB" b="1" dirty="0">
                <a:solidFill>
                  <a:srgbClr val="000000"/>
                </a:solidFill>
              </a:rPr>
              <a:t>Our </a:t>
            </a:r>
            <a:r>
              <a:rPr lang="en-GB" b="1" dirty="0" smtClean="0">
                <a:solidFill>
                  <a:srgbClr val="000000"/>
                </a:solidFill>
              </a:rPr>
              <a:t>national mission - helping </a:t>
            </a:r>
            <a:r>
              <a:rPr lang="en-GB" b="1" dirty="0">
                <a:solidFill>
                  <a:srgbClr val="000000"/>
                </a:solidFill>
              </a:rPr>
              <a:t>professionalism to flourish…</a:t>
            </a:r>
            <a:r>
              <a:rPr lang="en-GB" sz="1600" b="1" dirty="0">
                <a:solidFill>
                  <a:srgbClr val="000000"/>
                </a:solidFill>
              </a:rPr>
              <a:t/>
            </a:r>
            <a:br>
              <a:rPr lang="en-GB" sz="1600" b="1" dirty="0">
                <a:solidFill>
                  <a:srgbClr val="000000"/>
                </a:solidFill>
              </a:rPr>
            </a:br>
            <a:endParaRPr lang="en-GB" sz="1600" b="1" dirty="0">
              <a:solidFill>
                <a:srgbClr val="000000"/>
              </a:solidFill>
            </a:endParaRPr>
          </a:p>
        </p:txBody>
      </p:sp>
      <p:sp>
        <p:nvSpPr>
          <p:cNvPr id="367619" name="Rectangle 3"/>
          <p:cNvSpPr>
            <a:spLocks noGrp="1" noChangeArrowheads="1"/>
          </p:cNvSpPr>
          <p:nvPr>
            <p:ph type="body" idx="4294967295"/>
          </p:nvPr>
        </p:nvSpPr>
        <p:spPr>
          <a:xfrm>
            <a:off x="1524000" y="404664"/>
            <a:ext cx="9468544" cy="7344816"/>
          </a:xfrm>
        </p:spPr>
        <p:txBody>
          <a:bodyPr/>
          <a:lstStyle/>
          <a:p>
            <a:pPr marL="0" indent="0" eaLnBrk="1" hangingPunct="1">
              <a:buNone/>
              <a:defRPr/>
            </a:pPr>
            <a:endParaRPr lang="en-GB" sz="2400" dirty="0"/>
          </a:p>
          <a:p>
            <a:pPr eaLnBrk="1" hangingPunct="1">
              <a:buFont typeface="Wingdings" panose="05000000000000000000" pitchFamily="2" charset="2"/>
              <a:buChar char="q"/>
              <a:defRPr/>
            </a:pPr>
            <a:r>
              <a:rPr lang="en-GB" sz="2400" dirty="0">
                <a:solidFill>
                  <a:schemeClr val="bg2">
                    <a:lumMod val="50000"/>
                  </a:schemeClr>
                </a:solidFill>
              </a:rPr>
              <a:t>building a community of professionals</a:t>
            </a:r>
          </a:p>
          <a:p>
            <a:pPr eaLnBrk="1" hangingPunct="1">
              <a:buFont typeface="Wingdings" panose="05000000000000000000" pitchFamily="2" charset="2"/>
              <a:buChar char="q"/>
              <a:defRPr/>
            </a:pPr>
            <a:endParaRPr lang="en-GB" sz="2400" dirty="0">
              <a:solidFill>
                <a:schemeClr val="bg2">
                  <a:lumMod val="50000"/>
                </a:schemeClr>
              </a:solidFill>
            </a:endParaRPr>
          </a:p>
          <a:p>
            <a:pPr eaLnBrk="1" hangingPunct="1">
              <a:buFont typeface="Wingdings" panose="05000000000000000000" pitchFamily="2" charset="2"/>
              <a:buChar char="q"/>
              <a:defRPr/>
            </a:pPr>
            <a:r>
              <a:rPr lang="en-GB" sz="2400" dirty="0">
                <a:solidFill>
                  <a:schemeClr val="bg2">
                    <a:lumMod val="50000"/>
                  </a:schemeClr>
                </a:solidFill>
              </a:rPr>
              <a:t>prioritise professional learning for all staff</a:t>
            </a:r>
          </a:p>
          <a:p>
            <a:pPr eaLnBrk="1" hangingPunct="1">
              <a:buFont typeface="Wingdings" panose="05000000000000000000" pitchFamily="2" charset="2"/>
              <a:buChar char="q"/>
              <a:defRPr/>
            </a:pPr>
            <a:endParaRPr lang="en-GB" sz="2400" dirty="0">
              <a:solidFill>
                <a:schemeClr val="bg2">
                  <a:lumMod val="50000"/>
                </a:schemeClr>
              </a:solidFill>
            </a:endParaRPr>
          </a:p>
          <a:p>
            <a:pPr eaLnBrk="1" hangingPunct="1">
              <a:buFont typeface="Wingdings" panose="05000000000000000000" pitchFamily="2" charset="2"/>
              <a:buChar char="q"/>
              <a:defRPr/>
            </a:pPr>
            <a:r>
              <a:rPr lang="en-GB" sz="2400" dirty="0">
                <a:solidFill>
                  <a:schemeClr val="bg2">
                    <a:lumMod val="50000"/>
                  </a:schemeClr>
                </a:solidFill>
              </a:rPr>
              <a:t>with opportunity for staff to work in teams on professional enquiry</a:t>
            </a:r>
          </a:p>
          <a:p>
            <a:pPr eaLnBrk="1" hangingPunct="1">
              <a:buFont typeface="Wingdings" panose="05000000000000000000" pitchFamily="2" charset="2"/>
              <a:buChar char="q"/>
              <a:defRPr/>
            </a:pPr>
            <a:endParaRPr lang="en-GB" sz="2400" dirty="0">
              <a:solidFill>
                <a:schemeClr val="bg2">
                  <a:lumMod val="50000"/>
                </a:schemeClr>
              </a:solidFill>
            </a:endParaRPr>
          </a:p>
          <a:p>
            <a:pPr eaLnBrk="1" hangingPunct="1">
              <a:buFont typeface="Wingdings" panose="05000000000000000000" pitchFamily="2" charset="2"/>
              <a:buChar char="q"/>
              <a:defRPr/>
            </a:pPr>
            <a:r>
              <a:rPr lang="en-GB" sz="2400" dirty="0">
                <a:solidFill>
                  <a:schemeClr val="bg2">
                    <a:lumMod val="50000"/>
                  </a:schemeClr>
                </a:solidFill>
              </a:rPr>
              <a:t>build teams to include teachers, assistants and </a:t>
            </a:r>
            <a:r>
              <a:rPr lang="en-GB" sz="2400" dirty="0" smtClean="0">
                <a:solidFill>
                  <a:schemeClr val="bg2">
                    <a:lumMod val="50000"/>
                  </a:schemeClr>
                </a:solidFill>
              </a:rPr>
              <a:t>support staff</a:t>
            </a:r>
            <a:endParaRPr lang="en-GB" sz="2400" dirty="0">
              <a:solidFill>
                <a:schemeClr val="bg2">
                  <a:lumMod val="50000"/>
                </a:schemeClr>
              </a:solidFill>
            </a:endParaRPr>
          </a:p>
          <a:p>
            <a:pPr eaLnBrk="1" hangingPunct="1">
              <a:buFont typeface="Wingdings" panose="05000000000000000000" pitchFamily="2" charset="2"/>
              <a:buChar char="q"/>
              <a:defRPr/>
            </a:pPr>
            <a:endParaRPr lang="en-GB" sz="2400" dirty="0">
              <a:solidFill>
                <a:schemeClr val="bg2">
                  <a:lumMod val="50000"/>
                </a:schemeClr>
              </a:solidFill>
            </a:endParaRPr>
          </a:p>
          <a:p>
            <a:pPr eaLnBrk="1" hangingPunct="1">
              <a:buFont typeface="Wingdings" panose="05000000000000000000" pitchFamily="2" charset="2"/>
              <a:buChar char="q"/>
              <a:defRPr/>
            </a:pPr>
            <a:r>
              <a:rPr lang="en-GB" sz="2400" dirty="0">
                <a:solidFill>
                  <a:schemeClr val="bg2">
                    <a:lumMod val="50000"/>
                  </a:schemeClr>
                </a:solidFill>
              </a:rPr>
              <a:t>and teach them to work well together</a:t>
            </a:r>
          </a:p>
          <a:p>
            <a:pPr eaLnBrk="1" hangingPunct="1">
              <a:buFont typeface="Wingdings" panose="05000000000000000000" pitchFamily="2" charset="2"/>
              <a:buChar char="q"/>
              <a:defRPr/>
            </a:pPr>
            <a:endParaRPr lang="en-GB" sz="2400" dirty="0">
              <a:solidFill>
                <a:schemeClr val="bg2">
                  <a:lumMod val="50000"/>
                </a:schemeClr>
              </a:solidFill>
            </a:endParaRPr>
          </a:p>
          <a:p>
            <a:pPr eaLnBrk="1" hangingPunct="1">
              <a:buFont typeface="Wingdings" panose="05000000000000000000" pitchFamily="2" charset="2"/>
              <a:buChar char="q"/>
              <a:defRPr/>
            </a:pPr>
            <a:r>
              <a:rPr lang="en-GB" sz="2400" dirty="0">
                <a:solidFill>
                  <a:schemeClr val="bg2">
                    <a:lumMod val="50000"/>
                  </a:schemeClr>
                </a:solidFill>
              </a:rPr>
              <a:t>to </a:t>
            </a:r>
            <a:r>
              <a:rPr lang="en-GB" sz="2400" dirty="0" smtClean="0">
                <a:solidFill>
                  <a:schemeClr val="bg2">
                    <a:lumMod val="50000"/>
                  </a:schemeClr>
                </a:solidFill>
              </a:rPr>
              <a:t>benefit every </a:t>
            </a:r>
            <a:r>
              <a:rPr lang="en-GB" sz="2400" dirty="0">
                <a:solidFill>
                  <a:schemeClr val="bg2">
                    <a:lumMod val="50000"/>
                  </a:schemeClr>
                </a:solidFill>
              </a:rPr>
              <a:t>learner in Wales</a:t>
            </a:r>
          </a:p>
          <a:p>
            <a:pPr eaLnBrk="1" hangingPunct="1">
              <a:buFont typeface="Wingdings" pitchFamily="2" charset="2"/>
              <a:buChar char="Ø"/>
              <a:defRPr/>
            </a:pPr>
            <a:endParaRPr lang="en-GB" sz="2400" dirty="0">
              <a:solidFill>
                <a:schemeClr val="bg2">
                  <a:lumMod val="50000"/>
                </a:schemeClr>
              </a:solidFill>
            </a:endParaRPr>
          </a:p>
          <a:p>
            <a:pPr eaLnBrk="1" hangingPunct="1">
              <a:buFont typeface="Wingdings" pitchFamily="2" charset="2"/>
              <a:buChar char="Ø"/>
              <a:defRPr/>
            </a:pPr>
            <a:endParaRPr lang="en-GB" sz="2400" dirty="0">
              <a:solidFill>
                <a:schemeClr val="bg2"/>
              </a:solidFill>
            </a:endParaRPr>
          </a:p>
          <a:p>
            <a:pPr eaLnBrk="1" hangingPunct="1">
              <a:buFont typeface="Wingdings" pitchFamily="2" charset="2"/>
              <a:buChar char="Ø"/>
              <a:defRPr/>
            </a:pPr>
            <a:endParaRPr lang="en-GB" sz="2400" dirty="0">
              <a:solidFill>
                <a:schemeClr val="bg2"/>
              </a:solidFill>
            </a:endParaRPr>
          </a:p>
          <a:p>
            <a:pPr eaLnBrk="1" hangingPunct="1">
              <a:buFont typeface="Wingdings" pitchFamily="2" charset="2"/>
              <a:buChar char="Ø"/>
              <a:defRPr/>
            </a:pPr>
            <a:endParaRPr lang="en-GB" sz="2400" dirty="0"/>
          </a:p>
          <a:p>
            <a:pPr eaLnBrk="1" hangingPunct="1">
              <a:buFont typeface="Wingdings" pitchFamily="2" charset="2"/>
              <a:buChar char="Ø"/>
              <a:defRPr/>
            </a:pPr>
            <a:endParaRPr lang="en-GB" sz="2400" dirty="0"/>
          </a:p>
          <a:p>
            <a:pPr eaLnBrk="1" hangingPunct="1">
              <a:buFont typeface="Wingdings" pitchFamily="2" charset="2"/>
              <a:buChar char="Ø"/>
              <a:defRPr/>
            </a:pPr>
            <a:endParaRPr lang="en-GB" sz="2400" dirty="0"/>
          </a:p>
          <a:p>
            <a:pPr marL="0" indent="0" eaLnBrk="1" hangingPunct="1">
              <a:buNone/>
              <a:defRPr/>
            </a:pPr>
            <a:r>
              <a:rPr lang="en-GB" sz="2400" dirty="0"/>
              <a:t> </a:t>
            </a:r>
          </a:p>
          <a:p>
            <a:pPr eaLnBrk="1" hangingPunct="1">
              <a:buFont typeface="Wingdings" pitchFamily="2" charset="2"/>
              <a:buChar char="Ø"/>
              <a:defRPr/>
            </a:pPr>
            <a:endParaRPr lang="en-GB" sz="2400" dirty="0"/>
          </a:p>
          <a:p>
            <a:pPr eaLnBrk="1" hangingPunct="1">
              <a:buFont typeface="Wingdings" pitchFamily="2" charset="2"/>
              <a:buNone/>
              <a:defRPr/>
            </a:pPr>
            <a:endParaRPr lang="en-GB" dirty="0"/>
          </a:p>
          <a:p>
            <a:pPr eaLnBrk="1" hangingPunct="1">
              <a:buFont typeface="Wingdings" pitchFamily="2" charset="2"/>
              <a:buChar char="Ø"/>
              <a:defRPr/>
            </a:pPr>
            <a:endParaRPr lang="en-GB" dirty="0"/>
          </a:p>
          <a:p>
            <a:pPr eaLnBrk="1" hangingPunct="1">
              <a:buFont typeface="Wingdings" pitchFamily="2" charset="2"/>
              <a:buChar char="Ø"/>
              <a:defRPr/>
            </a:pPr>
            <a:endParaRPr lang="en-GB" dirty="0"/>
          </a:p>
          <a:p>
            <a:pPr eaLnBrk="1" hangingPunct="1">
              <a:buFont typeface="Wingdings" pitchFamily="2" charset="2"/>
              <a:buChar char="Ø"/>
              <a:defRPr/>
            </a:pPr>
            <a:endParaRPr lang="en-GB" dirty="0"/>
          </a:p>
          <a:p>
            <a:pPr eaLnBrk="1" hangingPunct="1">
              <a:buFont typeface="Wingdings" pitchFamily="2" charset="2"/>
              <a:buChar char="Ø"/>
              <a:defRPr/>
            </a:pPr>
            <a:endParaRPr lang="en-GB" dirty="0"/>
          </a:p>
          <a:p>
            <a:pPr eaLnBrk="1" hangingPunct="1">
              <a:buFont typeface="Wingdings" pitchFamily="2" charset="2"/>
              <a:buChar char="Ø"/>
              <a:defRPr/>
            </a:pPr>
            <a:endParaRPr lang="en-GB" sz="4000" dirty="0"/>
          </a:p>
          <a:p>
            <a:pPr eaLnBrk="1" hangingPunct="1">
              <a:buFont typeface="Wingdings" pitchFamily="2" charset="2"/>
              <a:buChar char="Ø"/>
              <a:defRPr/>
            </a:pPr>
            <a:endParaRPr lang="en-GB" sz="4000" dirty="0"/>
          </a:p>
        </p:txBody>
      </p:sp>
    </p:spTree>
    <p:extLst>
      <p:ext uri="{BB962C8B-B14F-4D97-AF65-F5344CB8AC3E}">
        <p14:creationId xmlns:p14="http://schemas.microsoft.com/office/powerpoint/2010/main" val="72433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76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7619">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7619">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67619">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67619">
                                            <p:txEl>
                                              <p:pRg st="9" end="9"/>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6761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7618" name="Rectangle 2"/>
          <p:cNvSpPr>
            <a:spLocks noGrp="1" noChangeArrowheads="1"/>
          </p:cNvSpPr>
          <p:nvPr>
            <p:ph type="title" idx="4294967295"/>
          </p:nvPr>
        </p:nvSpPr>
        <p:spPr>
          <a:xfrm>
            <a:off x="3431704" y="404664"/>
            <a:ext cx="4539589" cy="448649"/>
          </a:xfrm>
          <a:ln w="57150">
            <a:solidFill>
              <a:schemeClr val="bg2">
                <a:lumMod val="50000"/>
              </a:schemeClr>
            </a:solidFill>
          </a:ln>
        </p:spPr>
        <p:txBody>
          <a:bodyPr/>
          <a:lstStyle/>
          <a:p>
            <a:pPr eaLnBrk="1" hangingPunct="1"/>
            <a:r>
              <a:rPr lang="en-GB" dirty="0" smtClean="0">
                <a:solidFill>
                  <a:srgbClr val="000000"/>
                </a:solidFill>
              </a:rPr>
              <a:t>       </a:t>
            </a:r>
            <a:r>
              <a:rPr lang="en-GB" b="1" dirty="0" smtClean="0">
                <a:solidFill>
                  <a:srgbClr val="000000"/>
                </a:solidFill>
              </a:rPr>
              <a:t>Professional standards</a:t>
            </a:r>
            <a:r>
              <a:rPr lang="en-GB" dirty="0">
                <a:solidFill>
                  <a:srgbClr val="000000"/>
                </a:solidFill>
              </a:rPr>
              <a:t/>
            </a:r>
            <a:br>
              <a:rPr lang="en-GB" dirty="0">
                <a:solidFill>
                  <a:srgbClr val="000000"/>
                </a:solidFill>
              </a:rPr>
            </a:br>
            <a:endParaRPr lang="en-GB" dirty="0">
              <a:solidFill>
                <a:srgbClr val="000000"/>
              </a:solidFill>
            </a:endParaRPr>
          </a:p>
        </p:txBody>
      </p:sp>
      <p:sp>
        <p:nvSpPr>
          <p:cNvPr id="367619" name="Rectangle 3"/>
          <p:cNvSpPr>
            <a:spLocks noGrp="1" noChangeArrowheads="1"/>
          </p:cNvSpPr>
          <p:nvPr>
            <p:ph type="body" idx="4294967295"/>
          </p:nvPr>
        </p:nvSpPr>
        <p:spPr>
          <a:xfrm>
            <a:off x="551384" y="1052736"/>
            <a:ext cx="10116617" cy="7182085"/>
          </a:xfrm>
        </p:spPr>
        <p:txBody>
          <a:bodyPr/>
          <a:lstStyle/>
          <a:p>
            <a:pPr marL="0" indent="0" eaLnBrk="1" hangingPunct="1">
              <a:buNone/>
              <a:defRPr/>
            </a:pPr>
            <a:endParaRPr lang="en-GB" sz="2000" dirty="0"/>
          </a:p>
          <a:p>
            <a:pPr marL="0" indent="0" eaLnBrk="1" hangingPunct="1">
              <a:buNone/>
              <a:defRPr/>
            </a:pPr>
            <a:endParaRPr lang="en-GB" sz="2000" dirty="0">
              <a:solidFill>
                <a:schemeClr val="bg2">
                  <a:lumMod val="50000"/>
                </a:schemeClr>
              </a:solidFill>
            </a:endParaRPr>
          </a:p>
          <a:p>
            <a:pPr eaLnBrk="1" hangingPunct="1">
              <a:buFont typeface="Wingdings" panose="05000000000000000000" pitchFamily="2" charset="2"/>
              <a:buChar char="q"/>
              <a:defRPr/>
            </a:pPr>
            <a:r>
              <a:rPr lang="en-GB" sz="2000" b="1" dirty="0">
                <a:solidFill>
                  <a:srgbClr val="000000"/>
                </a:solidFill>
              </a:rPr>
              <a:t>The context or the new professional standards…why do we need them?</a:t>
            </a:r>
          </a:p>
          <a:p>
            <a:pPr eaLnBrk="1" hangingPunct="1">
              <a:buFont typeface="Wingdings" panose="05000000000000000000" pitchFamily="2" charset="2"/>
              <a:buChar char="q"/>
              <a:defRPr/>
            </a:pPr>
            <a:endParaRPr lang="en-GB" sz="2000" b="1" dirty="0">
              <a:solidFill>
                <a:srgbClr val="000000"/>
              </a:solidFill>
            </a:endParaRPr>
          </a:p>
          <a:p>
            <a:pPr eaLnBrk="1" hangingPunct="1">
              <a:buFont typeface="Wingdings" panose="05000000000000000000" pitchFamily="2" charset="2"/>
              <a:buChar char="q"/>
              <a:defRPr/>
            </a:pPr>
            <a:r>
              <a:rPr lang="en-GB" sz="2000" b="1" dirty="0">
                <a:solidFill>
                  <a:srgbClr val="000000"/>
                </a:solidFill>
              </a:rPr>
              <a:t>The architecture of the new professional standards</a:t>
            </a:r>
          </a:p>
          <a:p>
            <a:pPr eaLnBrk="1" hangingPunct="1">
              <a:buFont typeface="Wingdings" panose="05000000000000000000" pitchFamily="2" charset="2"/>
              <a:buChar char="q"/>
              <a:defRPr/>
            </a:pPr>
            <a:endParaRPr lang="en-GB" sz="2000" b="1" dirty="0">
              <a:solidFill>
                <a:srgbClr val="000000"/>
              </a:solidFill>
            </a:endParaRPr>
          </a:p>
          <a:p>
            <a:pPr eaLnBrk="1" hangingPunct="1">
              <a:buFont typeface="Wingdings" panose="05000000000000000000" pitchFamily="2" charset="2"/>
              <a:buChar char="q"/>
              <a:defRPr/>
            </a:pPr>
            <a:r>
              <a:rPr lang="en-GB" sz="2000" b="1" dirty="0">
                <a:solidFill>
                  <a:srgbClr val="000000"/>
                </a:solidFill>
              </a:rPr>
              <a:t> Values and dispositions and 5 standards</a:t>
            </a:r>
          </a:p>
          <a:p>
            <a:pPr eaLnBrk="1" hangingPunct="1">
              <a:buFont typeface="Wingdings" panose="05000000000000000000" pitchFamily="2" charset="2"/>
              <a:buChar char="q"/>
              <a:defRPr/>
            </a:pPr>
            <a:endParaRPr lang="en-GB" sz="2000" b="1" dirty="0">
              <a:solidFill>
                <a:schemeClr val="bg2">
                  <a:lumMod val="50000"/>
                </a:schemeClr>
              </a:solidFill>
            </a:endParaRPr>
          </a:p>
          <a:p>
            <a:pPr eaLnBrk="1" hangingPunct="1">
              <a:buFont typeface="Wingdings" panose="05000000000000000000" pitchFamily="2" charset="2"/>
              <a:buChar char="q"/>
              <a:defRPr/>
            </a:pPr>
            <a:r>
              <a:rPr lang="en-GB" sz="2000" b="1" dirty="0">
                <a:solidFill>
                  <a:schemeClr val="bg2">
                    <a:lumMod val="50000"/>
                  </a:schemeClr>
                </a:solidFill>
              </a:rPr>
              <a:t> </a:t>
            </a:r>
            <a:r>
              <a:rPr lang="en-GB" sz="2000" b="1" dirty="0">
                <a:solidFill>
                  <a:srgbClr val="000000"/>
                </a:solidFill>
              </a:rPr>
              <a:t>Using the standards with teachers</a:t>
            </a:r>
          </a:p>
          <a:p>
            <a:pPr eaLnBrk="1" hangingPunct="1">
              <a:buFont typeface="Wingdings" panose="05000000000000000000" pitchFamily="2" charset="2"/>
              <a:buChar char="q"/>
              <a:defRPr/>
            </a:pPr>
            <a:endParaRPr lang="en-GB" sz="2000" b="1" dirty="0">
              <a:solidFill>
                <a:srgbClr val="58B931"/>
              </a:solidFill>
            </a:endParaRPr>
          </a:p>
          <a:p>
            <a:pPr eaLnBrk="1" hangingPunct="1">
              <a:buFont typeface="Wingdings" panose="05000000000000000000" pitchFamily="2" charset="2"/>
              <a:buChar char="q"/>
              <a:defRPr/>
            </a:pPr>
            <a:r>
              <a:rPr lang="en-GB" sz="2000" b="1" dirty="0">
                <a:solidFill>
                  <a:srgbClr val="58B931"/>
                </a:solidFill>
              </a:rPr>
              <a:t> </a:t>
            </a:r>
            <a:r>
              <a:rPr lang="en-GB" sz="2000" b="1" dirty="0">
                <a:solidFill>
                  <a:srgbClr val="000000"/>
                </a:solidFill>
              </a:rPr>
              <a:t>A glimpse at some descriptors for </a:t>
            </a:r>
            <a:r>
              <a:rPr lang="en-GB" sz="2000" b="1" dirty="0" smtClean="0">
                <a:solidFill>
                  <a:srgbClr val="000000"/>
                </a:solidFill>
              </a:rPr>
              <a:t>leadership </a:t>
            </a:r>
            <a:r>
              <a:rPr lang="en-GB" sz="2000" b="1" dirty="0">
                <a:solidFill>
                  <a:srgbClr val="000000"/>
                </a:solidFill>
              </a:rPr>
              <a:t>and reviewing</a:t>
            </a:r>
          </a:p>
          <a:p>
            <a:pPr eaLnBrk="1" hangingPunct="1">
              <a:buFont typeface="Wingdings" panose="05000000000000000000" pitchFamily="2" charset="2"/>
              <a:buChar char="q"/>
              <a:defRPr/>
            </a:pPr>
            <a:endParaRPr lang="en-GB" sz="2000" b="1" dirty="0">
              <a:solidFill>
                <a:srgbClr val="000000"/>
              </a:solidFill>
            </a:endParaRPr>
          </a:p>
          <a:p>
            <a:pPr eaLnBrk="1" hangingPunct="1">
              <a:buFont typeface="Wingdings" panose="05000000000000000000" pitchFamily="2" charset="2"/>
              <a:buChar char="q"/>
              <a:defRPr/>
            </a:pPr>
            <a:r>
              <a:rPr lang="en-GB" sz="2000" b="1" dirty="0">
                <a:solidFill>
                  <a:schemeClr val="bg2">
                    <a:lumMod val="50000"/>
                  </a:schemeClr>
                </a:solidFill>
              </a:rPr>
              <a:t> </a:t>
            </a:r>
            <a:r>
              <a:rPr lang="en-GB" sz="2000" b="1" dirty="0">
                <a:solidFill>
                  <a:srgbClr val="000000"/>
                </a:solidFill>
              </a:rPr>
              <a:t>The developing scene for TAs and HLTAs</a:t>
            </a:r>
          </a:p>
          <a:p>
            <a:pPr eaLnBrk="1" hangingPunct="1">
              <a:buFont typeface="Wingdings" panose="05000000000000000000" pitchFamily="2" charset="2"/>
              <a:buChar char="q"/>
              <a:defRPr/>
            </a:pPr>
            <a:endParaRPr lang="en-GB" sz="2000" b="1" dirty="0">
              <a:solidFill>
                <a:srgbClr val="58B931"/>
              </a:solidFill>
            </a:endParaRPr>
          </a:p>
          <a:p>
            <a:pPr eaLnBrk="1" hangingPunct="1">
              <a:buFont typeface="Wingdings" panose="05000000000000000000" pitchFamily="2" charset="2"/>
              <a:buChar char="q"/>
              <a:defRPr/>
            </a:pPr>
            <a:r>
              <a:rPr lang="en-GB" sz="2000" b="1" dirty="0">
                <a:solidFill>
                  <a:srgbClr val="00B050"/>
                </a:solidFill>
              </a:rPr>
              <a:t> Where the standards fit with other aspects of performance management</a:t>
            </a:r>
          </a:p>
          <a:p>
            <a:pPr eaLnBrk="1" hangingPunct="1">
              <a:buFont typeface="Wingdings" panose="05000000000000000000" pitchFamily="2" charset="2"/>
              <a:buChar char="q"/>
              <a:defRPr/>
            </a:pPr>
            <a:endParaRPr lang="en-GB" sz="2000" b="1" dirty="0">
              <a:solidFill>
                <a:srgbClr val="00CC00"/>
              </a:solidFill>
            </a:endParaRPr>
          </a:p>
          <a:p>
            <a:pPr eaLnBrk="1" hangingPunct="1">
              <a:buFont typeface="Wingdings" panose="05000000000000000000" pitchFamily="2" charset="2"/>
              <a:buChar char="q"/>
              <a:defRPr/>
            </a:pPr>
            <a:r>
              <a:rPr lang="en-GB" sz="2000" b="1" dirty="0">
                <a:solidFill>
                  <a:srgbClr val="00B050"/>
                </a:solidFill>
              </a:rPr>
              <a:t> What next…and questions</a:t>
            </a:r>
          </a:p>
          <a:p>
            <a:pPr marL="0" indent="0" eaLnBrk="1" hangingPunct="1">
              <a:buNone/>
              <a:defRPr/>
            </a:pPr>
            <a:endParaRPr lang="en-GB" sz="2000" dirty="0">
              <a:solidFill>
                <a:srgbClr val="00CC00"/>
              </a:solidFill>
            </a:endParaRPr>
          </a:p>
          <a:p>
            <a:pPr eaLnBrk="1" hangingPunct="1">
              <a:buFont typeface="Wingdings" pitchFamily="2" charset="2"/>
              <a:buChar char="Ø"/>
              <a:defRPr/>
            </a:pPr>
            <a:endParaRPr lang="en-GB" sz="2000" dirty="0">
              <a:solidFill>
                <a:schemeClr val="bg2">
                  <a:lumMod val="50000"/>
                </a:schemeClr>
              </a:solidFill>
            </a:endParaRPr>
          </a:p>
          <a:p>
            <a:pPr eaLnBrk="1" hangingPunct="1">
              <a:buFont typeface="Wingdings" pitchFamily="2" charset="2"/>
              <a:buChar char="Ø"/>
              <a:defRPr/>
            </a:pPr>
            <a:endParaRPr lang="en-GB" sz="2000" dirty="0">
              <a:solidFill>
                <a:schemeClr val="bg2"/>
              </a:solidFill>
            </a:endParaRPr>
          </a:p>
          <a:p>
            <a:pPr eaLnBrk="1" hangingPunct="1">
              <a:buFont typeface="Wingdings" pitchFamily="2" charset="2"/>
              <a:buChar char="Ø"/>
              <a:defRPr/>
            </a:pPr>
            <a:endParaRPr lang="en-GB" sz="2000" dirty="0">
              <a:solidFill>
                <a:schemeClr val="bg2"/>
              </a:solidFill>
            </a:endParaRPr>
          </a:p>
          <a:p>
            <a:pPr eaLnBrk="1" hangingPunct="1">
              <a:buFont typeface="Wingdings" pitchFamily="2" charset="2"/>
              <a:buChar char="Ø"/>
              <a:defRPr/>
            </a:pPr>
            <a:endParaRPr lang="en-GB" sz="2000" dirty="0"/>
          </a:p>
          <a:p>
            <a:pPr eaLnBrk="1" hangingPunct="1">
              <a:buFont typeface="Wingdings" pitchFamily="2" charset="2"/>
              <a:buChar char="Ø"/>
              <a:defRPr/>
            </a:pPr>
            <a:endParaRPr lang="en-GB" sz="2000" dirty="0"/>
          </a:p>
          <a:p>
            <a:pPr eaLnBrk="1" hangingPunct="1">
              <a:buFont typeface="Wingdings" pitchFamily="2" charset="2"/>
              <a:buChar char="Ø"/>
              <a:defRPr/>
            </a:pPr>
            <a:endParaRPr lang="en-GB" sz="2000" dirty="0"/>
          </a:p>
          <a:p>
            <a:pPr marL="0" indent="0" eaLnBrk="1" hangingPunct="1">
              <a:buNone/>
              <a:defRPr/>
            </a:pPr>
            <a:r>
              <a:rPr lang="en-GB" sz="2000" dirty="0"/>
              <a:t> </a:t>
            </a:r>
          </a:p>
          <a:p>
            <a:pPr eaLnBrk="1" hangingPunct="1">
              <a:buFont typeface="Wingdings" pitchFamily="2" charset="2"/>
              <a:buChar char="Ø"/>
              <a:defRPr/>
            </a:pPr>
            <a:endParaRPr lang="en-GB" sz="2000" dirty="0"/>
          </a:p>
          <a:p>
            <a:pPr eaLnBrk="1" hangingPunct="1">
              <a:buFont typeface="Wingdings" pitchFamily="2" charset="2"/>
              <a:buNone/>
              <a:defRPr/>
            </a:pPr>
            <a:endParaRPr lang="en-GB" sz="2000" dirty="0"/>
          </a:p>
          <a:p>
            <a:pPr eaLnBrk="1" hangingPunct="1">
              <a:buFont typeface="Wingdings" pitchFamily="2" charset="2"/>
              <a:buChar char="Ø"/>
              <a:defRPr/>
            </a:pPr>
            <a:endParaRPr lang="en-GB" sz="2000" dirty="0"/>
          </a:p>
          <a:p>
            <a:pPr eaLnBrk="1" hangingPunct="1">
              <a:buFont typeface="Wingdings" pitchFamily="2" charset="2"/>
              <a:buChar char="Ø"/>
              <a:defRPr/>
            </a:pPr>
            <a:endParaRPr lang="en-GB" sz="2000" dirty="0"/>
          </a:p>
          <a:p>
            <a:pPr eaLnBrk="1" hangingPunct="1">
              <a:buFont typeface="Wingdings" pitchFamily="2" charset="2"/>
              <a:buChar char="Ø"/>
              <a:defRPr/>
            </a:pPr>
            <a:endParaRPr lang="en-GB" sz="2000" dirty="0"/>
          </a:p>
          <a:p>
            <a:pPr eaLnBrk="1" hangingPunct="1">
              <a:buFont typeface="Wingdings" pitchFamily="2" charset="2"/>
              <a:buChar char="Ø"/>
              <a:defRPr/>
            </a:pPr>
            <a:endParaRPr lang="en-GB" sz="2000" dirty="0"/>
          </a:p>
          <a:p>
            <a:pPr eaLnBrk="1" hangingPunct="1">
              <a:buFont typeface="Wingdings" pitchFamily="2" charset="2"/>
              <a:buChar char="Ø"/>
              <a:defRPr/>
            </a:pPr>
            <a:endParaRPr lang="en-GB" sz="2000" dirty="0"/>
          </a:p>
          <a:p>
            <a:pPr eaLnBrk="1" hangingPunct="1">
              <a:buFont typeface="Wingdings" pitchFamily="2" charset="2"/>
              <a:buChar char="Ø"/>
              <a:defRPr/>
            </a:pPr>
            <a:endParaRPr lang="en-GB" sz="2000" dirty="0"/>
          </a:p>
        </p:txBody>
      </p:sp>
    </p:spTree>
    <p:extLst>
      <p:ext uri="{BB962C8B-B14F-4D97-AF65-F5344CB8AC3E}">
        <p14:creationId xmlns:p14="http://schemas.microsoft.com/office/powerpoint/2010/main" val="829493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6761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761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7619">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7619">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7619">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7619">
                                            <p:txEl>
                                              <p:pRg st="12" end="1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7619">
                                            <p:txEl>
                                              <p:pRg st="14" end="1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7619">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7618" name="Rectangle 2"/>
          <p:cNvSpPr>
            <a:spLocks noGrp="1" noChangeArrowheads="1"/>
          </p:cNvSpPr>
          <p:nvPr>
            <p:ph type="title" idx="4294967295"/>
          </p:nvPr>
        </p:nvSpPr>
        <p:spPr>
          <a:xfrm>
            <a:off x="839416" y="188640"/>
            <a:ext cx="10873208" cy="1237530"/>
          </a:xfrm>
          <a:ln w="57150">
            <a:solidFill>
              <a:schemeClr val="bg2">
                <a:lumMod val="50000"/>
              </a:schemeClr>
            </a:solidFill>
          </a:ln>
        </p:spPr>
        <p:txBody>
          <a:bodyPr/>
          <a:lstStyle/>
          <a:p>
            <a:pPr eaLnBrk="1" hangingPunct="1"/>
            <a:r>
              <a:rPr lang="en-GB" dirty="0">
                <a:solidFill>
                  <a:schemeClr val="bg2"/>
                </a:solidFill>
              </a:rPr>
              <a:t>      </a:t>
            </a:r>
            <a:r>
              <a:rPr lang="en-GB" b="1" dirty="0" smtClean="0">
                <a:solidFill>
                  <a:srgbClr val="000000"/>
                </a:solidFill>
              </a:rPr>
              <a:t>For all staff – leaders, teachers and those assisting teaching</a:t>
            </a:r>
            <a:br>
              <a:rPr lang="en-GB" b="1" dirty="0" smtClean="0">
                <a:solidFill>
                  <a:srgbClr val="000000"/>
                </a:solidFill>
              </a:rPr>
            </a:br>
            <a:r>
              <a:rPr lang="en-GB" b="1" dirty="0">
                <a:solidFill>
                  <a:srgbClr val="000000"/>
                </a:solidFill>
              </a:rPr>
              <a:t/>
            </a:r>
            <a:br>
              <a:rPr lang="en-GB" b="1" dirty="0">
                <a:solidFill>
                  <a:srgbClr val="000000"/>
                </a:solidFill>
              </a:rPr>
            </a:br>
            <a:r>
              <a:rPr lang="en-GB" b="1" dirty="0">
                <a:solidFill>
                  <a:srgbClr val="000000"/>
                </a:solidFill>
              </a:rPr>
              <a:t> </a:t>
            </a:r>
            <a:r>
              <a:rPr lang="en-GB" b="1" dirty="0" smtClean="0">
                <a:solidFill>
                  <a:srgbClr val="000000"/>
                </a:solidFill>
              </a:rPr>
              <a:t>     Where </a:t>
            </a:r>
            <a:r>
              <a:rPr lang="en-GB" b="1" dirty="0">
                <a:solidFill>
                  <a:srgbClr val="000000"/>
                </a:solidFill>
              </a:rPr>
              <a:t>the standards fit…</a:t>
            </a:r>
            <a:r>
              <a:rPr lang="en-GB" sz="1600" b="1" dirty="0">
                <a:solidFill>
                  <a:srgbClr val="000000"/>
                </a:solidFill>
              </a:rPr>
              <a:t/>
            </a:r>
            <a:br>
              <a:rPr lang="en-GB" sz="1600" b="1" dirty="0">
                <a:solidFill>
                  <a:srgbClr val="000000"/>
                </a:solidFill>
              </a:rPr>
            </a:br>
            <a:endParaRPr lang="en-GB" sz="1600" b="1" dirty="0">
              <a:solidFill>
                <a:srgbClr val="000000"/>
              </a:solidFill>
            </a:endParaRPr>
          </a:p>
        </p:txBody>
      </p:sp>
      <p:sp>
        <p:nvSpPr>
          <p:cNvPr id="6" name="TextBox 5">
            <a:extLst>
              <a:ext uri="{FF2B5EF4-FFF2-40B4-BE49-F238E27FC236}">
                <a16:creationId xmlns="" xmlns:a16="http://schemas.microsoft.com/office/drawing/2014/main" id="{8F64F6D5-CE83-454D-AEF8-600E9FB46753}"/>
              </a:ext>
            </a:extLst>
          </p:cNvPr>
          <p:cNvSpPr txBox="1"/>
          <p:nvPr/>
        </p:nvSpPr>
        <p:spPr>
          <a:xfrm>
            <a:off x="4854351" y="1664299"/>
            <a:ext cx="2966887" cy="461665"/>
          </a:xfrm>
          <a:prstGeom prst="rect">
            <a:avLst/>
          </a:prstGeom>
          <a:solidFill>
            <a:schemeClr val="bg1"/>
          </a:solidFill>
        </p:spPr>
        <p:txBody>
          <a:bodyPr wrap="square" rtlCol="0">
            <a:spAutoFit/>
          </a:bodyPr>
          <a:lstStyle/>
          <a:p>
            <a:r>
              <a:rPr lang="en-GB" sz="2400" dirty="0">
                <a:solidFill>
                  <a:schemeClr val="accent1">
                    <a:lumMod val="60000"/>
                    <a:lumOff val="40000"/>
                  </a:schemeClr>
                </a:solidFill>
              </a:rPr>
              <a:t>School policies</a:t>
            </a:r>
          </a:p>
        </p:txBody>
      </p:sp>
      <p:sp>
        <p:nvSpPr>
          <p:cNvPr id="7" name="TextBox 6">
            <a:extLst>
              <a:ext uri="{FF2B5EF4-FFF2-40B4-BE49-F238E27FC236}">
                <a16:creationId xmlns="" xmlns:a16="http://schemas.microsoft.com/office/drawing/2014/main" id="{0815E98E-E569-40EA-9BD9-2236B7802B57}"/>
              </a:ext>
            </a:extLst>
          </p:cNvPr>
          <p:cNvSpPr txBox="1"/>
          <p:nvPr/>
        </p:nvSpPr>
        <p:spPr>
          <a:xfrm>
            <a:off x="7608168" y="3318694"/>
            <a:ext cx="3960440" cy="461665"/>
          </a:xfrm>
          <a:prstGeom prst="rect">
            <a:avLst/>
          </a:prstGeom>
          <a:noFill/>
        </p:spPr>
        <p:txBody>
          <a:bodyPr wrap="square" rtlCol="0">
            <a:spAutoFit/>
          </a:bodyPr>
          <a:lstStyle/>
          <a:p>
            <a:r>
              <a:rPr lang="en-GB" sz="2400" dirty="0">
                <a:solidFill>
                  <a:schemeClr val="accent1">
                    <a:lumMod val="60000"/>
                    <a:lumOff val="40000"/>
                  </a:schemeClr>
                </a:solidFill>
              </a:rPr>
              <a:t>Individual job description</a:t>
            </a:r>
          </a:p>
        </p:txBody>
      </p:sp>
      <p:sp>
        <p:nvSpPr>
          <p:cNvPr id="9" name="TextBox 8">
            <a:extLst>
              <a:ext uri="{FF2B5EF4-FFF2-40B4-BE49-F238E27FC236}">
                <a16:creationId xmlns="" xmlns:a16="http://schemas.microsoft.com/office/drawing/2014/main" id="{B53D0B33-18F1-4CFD-BE08-50C350E9E2EE}"/>
              </a:ext>
            </a:extLst>
          </p:cNvPr>
          <p:cNvSpPr txBox="1"/>
          <p:nvPr/>
        </p:nvSpPr>
        <p:spPr>
          <a:xfrm>
            <a:off x="1248036" y="3273088"/>
            <a:ext cx="3384376" cy="461665"/>
          </a:xfrm>
          <a:prstGeom prst="rect">
            <a:avLst/>
          </a:prstGeom>
          <a:noFill/>
        </p:spPr>
        <p:txBody>
          <a:bodyPr wrap="square" rtlCol="0">
            <a:spAutoFit/>
          </a:bodyPr>
          <a:lstStyle/>
          <a:p>
            <a:r>
              <a:rPr lang="en-GB" sz="2400" dirty="0">
                <a:solidFill>
                  <a:schemeClr val="accent1">
                    <a:lumMod val="60000"/>
                    <a:lumOff val="40000"/>
                  </a:schemeClr>
                </a:solidFill>
              </a:rPr>
              <a:t>Professional standards</a:t>
            </a:r>
          </a:p>
        </p:txBody>
      </p:sp>
      <p:sp>
        <p:nvSpPr>
          <p:cNvPr id="10" name="TextBox 9">
            <a:extLst>
              <a:ext uri="{FF2B5EF4-FFF2-40B4-BE49-F238E27FC236}">
                <a16:creationId xmlns="" xmlns:a16="http://schemas.microsoft.com/office/drawing/2014/main" id="{07D1BB7D-77FA-40FC-9ECA-2C823D70871B}"/>
              </a:ext>
            </a:extLst>
          </p:cNvPr>
          <p:cNvSpPr txBox="1"/>
          <p:nvPr/>
        </p:nvSpPr>
        <p:spPr>
          <a:xfrm>
            <a:off x="3749452" y="5085184"/>
            <a:ext cx="5125144" cy="461665"/>
          </a:xfrm>
          <a:prstGeom prst="rect">
            <a:avLst/>
          </a:prstGeom>
          <a:noFill/>
        </p:spPr>
        <p:txBody>
          <a:bodyPr wrap="square" rtlCol="0">
            <a:spAutoFit/>
          </a:bodyPr>
          <a:lstStyle/>
          <a:p>
            <a:r>
              <a:rPr lang="en-GB" sz="2400" dirty="0">
                <a:solidFill>
                  <a:schemeClr val="accent1">
                    <a:lumMod val="60000"/>
                    <a:lumOff val="40000"/>
                  </a:schemeClr>
                </a:solidFill>
              </a:rPr>
              <a:t>Performance management process</a:t>
            </a:r>
          </a:p>
        </p:txBody>
      </p:sp>
      <p:sp>
        <p:nvSpPr>
          <p:cNvPr id="11" name="Rectangle 10">
            <a:extLst>
              <a:ext uri="{FF2B5EF4-FFF2-40B4-BE49-F238E27FC236}">
                <a16:creationId xmlns="" xmlns:a16="http://schemas.microsoft.com/office/drawing/2014/main" id="{2F681FF4-96D5-4821-BFC8-3BE2AB8B0E11}"/>
              </a:ext>
            </a:extLst>
          </p:cNvPr>
          <p:cNvSpPr/>
          <p:nvPr/>
        </p:nvSpPr>
        <p:spPr>
          <a:xfrm rot="18939760">
            <a:off x="5262189" y="2857308"/>
            <a:ext cx="1716215" cy="175488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5030410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25" y="319088"/>
            <a:ext cx="8286750" cy="6219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740727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7618" name="Rectangle 2"/>
          <p:cNvSpPr>
            <a:spLocks noGrp="1" noChangeArrowheads="1"/>
          </p:cNvSpPr>
          <p:nvPr>
            <p:ph type="title" idx="4294967295"/>
          </p:nvPr>
        </p:nvSpPr>
        <p:spPr>
          <a:xfrm>
            <a:off x="2423592" y="260648"/>
            <a:ext cx="5544616" cy="576063"/>
          </a:xfrm>
          <a:ln w="57150">
            <a:solidFill>
              <a:schemeClr val="bg2">
                <a:lumMod val="50000"/>
              </a:schemeClr>
            </a:solidFill>
          </a:ln>
        </p:spPr>
        <p:txBody>
          <a:bodyPr/>
          <a:lstStyle/>
          <a:p>
            <a:pPr eaLnBrk="1" hangingPunct="1"/>
            <a:r>
              <a:rPr lang="en-GB" b="1" dirty="0" smtClean="0">
                <a:solidFill>
                  <a:schemeClr val="bg2"/>
                </a:solidFill>
              </a:rPr>
              <a:t>    The </a:t>
            </a:r>
            <a:r>
              <a:rPr lang="en-GB" b="1" dirty="0">
                <a:solidFill>
                  <a:schemeClr val="bg2"/>
                </a:solidFill>
              </a:rPr>
              <a:t>new professional standards…</a:t>
            </a:r>
            <a:r>
              <a:rPr lang="en-GB" sz="1600" dirty="0">
                <a:solidFill>
                  <a:schemeClr val="bg2"/>
                </a:solidFill>
              </a:rPr>
              <a:t/>
            </a:r>
            <a:br>
              <a:rPr lang="en-GB" sz="1600" dirty="0">
                <a:solidFill>
                  <a:schemeClr val="bg2"/>
                </a:solidFill>
              </a:rPr>
            </a:br>
            <a:endParaRPr lang="en-GB" sz="1600" dirty="0">
              <a:solidFill>
                <a:schemeClr val="bg2"/>
              </a:solidFill>
            </a:endParaRPr>
          </a:p>
        </p:txBody>
      </p:sp>
      <p:sp>
        <p:nvSpPr>
          <p:cNvPr id="7" name="Rectangle 6">
            <a:extLst>
              <a:ext uri="{FF2B5EF4-FFF2-40B4-BE49-F238E27FC236}">
                <a16:creationId xmlns="" xmlns:a16="http://schemas.microsoft.com/office/drawing/2014/main" id="{BAC51CA1-49AD-4F72-AB44-8C8664CF71CC}"/>
              </a:ext>
            </a:extLst>
          </p:cNvPr>
          <p:cNvSpPr/>
          <p:nvPr/>
        </p:nvSpPr>
        <p:spPr>
          <a:xfrm>
            <a:off x="551384" y="1196758"/>
            <a:ext cx="10657184" cy="4708981"/>
          </a:xfrm>
          <a:prstGeom prst="rect">
            <a:avLst/>
          </a:prstGeom>
        </p:spPr>
        <p:txBody>
          <a:bodyPr wrap="square">
            <a:spAutoFit/>
          </a:bodyPr>
          <a:lstStyle/>
          <a:p>
            <a:pPr lvl="0">
              <a:defRPr/>
            </a:pPr>
            <a:r>
              <a:rPr kumimoji="0" lang="en-GB" sz="2400" b="0"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rPr>
              <a:t>As heads we also need to recognise our responsibility to the whole system, </a:t>
            </a:r>
            <a:r>
              <a:rPr kumimoji="0" lang="en-GB" sz="2400" b="0" i="1" u="none" strike="noStrike" kern="1200" cap="none" spc="0" normalizeH="0" baseline="0" noProof="0" dirty="0">
                <a:ln>
                  <a:noFill/>
                </a:ln>
                <a:solidFill>
                  <a:srgbClr val="FF0066"/>
                </a:solidFill>
                <a:effectLst/>
                <a:uLnTx/>
                <a:uFillTx/>
                <a:latin typeface="Arial" panose="020B0604020202020204" pitchFamily="34" charset="0"/>
                <a:ea typeface="Times New Roman" panose="02020603050405020304" pitchFamily="18" charset="0"/>
              </a:rPr>
              <a:t>to pupils who are not just the ones in our own schools.  </a:t>
            </a:r>
            <a:r>
              <a:rPr kumimoji="0" lang="en-GB" sz="2400" b="0"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rPr>
              <a:t>In terms of moral purpose we should be talking about making sure it is right for every pupil in every school.  Where the academy could help is to put the focus on doing fewer things well and </a:t>
            </a:r>
            <a:r>
              <a:rPr kumimoji="0" lang="en-GB" sz="2400" b="0" i="1" u="none" strike="noStrike" kern="1200" cap="none" spc="0" normalizeH="0" baseline="0" noProof="0" dirty="0">
                <a:ln>
                  <a:noFill/>
                </a:ln>
                <a:solidFill>
                  <a:srgbClr val="FF0066"/>
                </a:solidFill>
                <a:effectLst/>
                <a:uLnTx/>
                <a:uFillTx/>
                <a:latin typeface="Arial" panose="020B0604020202020204" pitchFamily="34" charset="0"/>
                <a:ea typeface="Times New Roman" panose="02020603050405020304" pitchFamily="18" charset="0"/>
              </a:rPr>
              <a:t>releasing us from what may be stifling the freedom to innovate.</a:t>
            </a:r>
            <a:r>
              <a:rPr lang="en-GB" sz="2400" i="1" dirty="0">
                <a:solidFill>
                  <a:srgbClr val="000000"/>
                </a:solidFill>
                <a:latin typeface="Arial" panose="020B0604020202020204" pitchFamily="34" charset="0"/>
              </a:rPr>
              <a:t> </a:t>
            </a:r>
          </a:p>
          <a:p>
            <a:pPr lvl="0">
              <a:defRPr/>
            </a:pPr>
            <a:endParaRPr lang="en-GB" sz="2400" dirty="0">
              <a:solidFill>
                <a:srgbClr val="000000"/>
              </a:solidFill>
              <a:latin typeface="Arial" panose="020B0604020202020204" pitchFamily="34" charset="0"/>
            </a:endParaRPr>
          </a:p>
          <a:p>
            <a:pPr lvl="0">
              <a:defRPr/>
            </a:pPr>
            <a:endParaRPr lang="en-GB" sz="2400" dirty="0">
              <a:solidFill>
                <a:srgbClr val="000000"/>
              </a:solidFill>
              <a:latin typeface="Arial" panose="020B0604020202020204" pitchFamily="34" charset="0"/>
            </a:endParaRPr>
          </a:p>
          <a:p>
            <a:pPr lvl="0">
              <a:defRPr/>
            </a:pPr>
            <a:r>
              <a:rPr lang="en-GB" sz="2400" dirty="0">
                <a:solidFill>
                  <a:srgbClr val="000000"/>
                </a:solidFill>
                <a:latin typeface="Arial" panose="020B0604020202020204" pitchFamily="34" charset="0"/>
              </a:rPr>
              <a:t>Head </a:t>
            </a:r>
            <a:r>
              <a:rPr lang="en-GB" sz="2400" dirty="0" smtClean="0">
                <a:solidFill>
                  <a:srgbClr val="000000"/>
                </a:solidFill>
                <a:latin typeface="Arial" panose="020B0604020202020204" pitchFamily="34" charset="0"/>
              </a:rPr>
              <a:t>teacher </a:t>
            </a:r>
            <a:r>
              <a:rPr lang="en-GB" sz="2400" dirty="0">
                <a:solidFill>
                  <a:srgbClr val="000000"/>
                </a:solidFill>
                <a:latin typeface="Arial" panose="020B0604020202020204" pitchFamily="34" charset="0"/>
              </a:rPr>
              <a:t>comment at </a:t>
            </a:r>
            <a:r>
              <a:rPr lang="en-GB" sz="2400" dirty="0" smtClean="0">
                <a:solidFill>
                  <a:srgbClr val="000000"/>
                </a:solidFill>
                <a:latin typeface="Arial" panose="020B0604020202020204" pitchFamily="34" charset="0"/>
              </a:rPr>
              <a:t>leadership </a:t>
            </a:r>
            <a:r>
              <a:rPr lang="en-GB" sz="2400" dirty="0">
                <a:solidFill>
                  <a:srgbClr val="000000"/>
                </a:solidFill>
                <a:latin typeface="Arial" panose="020B0604020202020204" pitchFamily="34" charset="0"/>
              </a:rPr>
              <a:t>seminar, 2018</a:t>
            </a:r>
            <a:endParaRPr lang="en-GB" sz="2400" dirty="0">
              <a:solidFill>
                <a:srgbClr val="FF0066"/>
              </a:solidFill>
            </a:endParaRPr>
          </a:p>
          <a:p>
            <a:pPr marL="990600" marR="89535" lvl="0" indent="-90043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FF0066"/>
              </a:solidFill>
              <a:effectLst/>
              <a:uLnTx/>
              <a:uFillTx/>
              <a:latin typeface="Arial" panose="020B0604020202020204" pitchFamily="34" charset="0"/>
              <a:ea typeface="Times New Roman" panose="02020603050405020304" pitchFamily="18" charset="0"/>
              <a:cs typeface="+mn-cs"/>
            </a:endParaRPr>
          </a:p>
          <a:p>
            <a:pPr marL="990600" marR="89535" lvl="0" indent="-900430" algn="l" defTabSz="914400" rtl="0" eaLnBrk="1" fontAlgn="auto" latinLnBrk="0" hangingPunct="1">
              <a:lnSpc>
                <a:spcPct val="100000"/>
              </a:lnSpc>
              <a:spcBef>
                <a:spcPts val="0"/>
              </a:spcBef>
              <a:spcAft>
                <a:spcPts val="0"/>
              </a:spcAft>
              <a:buClrTx/>
              <a:buSzTx/>
              <a:buFontTx/>
              <a:buNone/>
              <a:tabLst/>
              <a:defRPr/>
            </a:pPr>
            <a:endParaRPr lang="en-GB" sz="2400" dirty="0">
              <a:solidFill>
                <a:srgbClr val="FF0066"/>
              </a:solidFill>
              <a:latin typeface="Arial" panose="020B0604020202020204" pitchFamily="34" charset="0"/>
              <a:ea typeface="Times New Roman" panose="02020603050405020304" pitchFamily="18" charset="0"/>
            </a:endParaRPr>
          </a:p>
          <a:p>
            <a:pPr marL="990600" marR="89535" lvl="0" indent="-900430" algn="l"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srgbClr val="FF0066"/>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18361693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7618" name="Rectangle 2"/>
          <p:cNvSpPr>
            <a:spLocks noGrp="1" noChangeArrowheads="1"/>
          </p:cNvSpPr>
          <p:nvPr>
            <p:ph type="title" idx="4294967295"/>
          </p:nvPr>
        </p:nvSpPr>
        <p:spPr>
          <a:xfrm>
            <a:off x="2711624" y="260648"/>
            <a:ext cx="5328592" cy="576063"/>
          </a:xfrm>
          <a:ln w="57150">
            <a:solidFill>
              <a:schemeClr val="bg2">
                <a:lumMod val="50000"/>
              </a:schemeClr>
            </a:solidFill>
          </a:ln>
        </p:spPr>
        <p:txBody>
          <a:bodyPr/>
          <a:lstStyle/>
          <a:p>
            <a:pPr eaLnBrk="1" hangingPunct="1"/>
            <a:r>
              <a:rPr lang="en-GB" b="1" dirty="0" smtClean="0">
                <a:solidFill>
                  <a:schemeClr val="bg2"/>
                </a:solidFill>
              </a:rPr>
              <a:t>   The </a:t>
            </a:r>
            <a:r>
              <a:rPr lang="en-GB" b="1" dirty="0">
                <a:solidFill>
                  <a:schemeClr val="bg2"/>
                </a:solidFill>
              </a:rPr>
              <a:t>new professional standards…</a:t>
            </a:r>
            <a:r>
              <a:rPr lang="en-GB" sz="1600" b="1" dirty="0">
                <a:solidFill>
                  <a:schemeClr val="bg2"/>
                </a:solidFill>
              </a:rPr>
              <a:t/>
            </a:r>
            <a:br>
              <a:rPr lang="en-GB" sz="1600" b="1" dirty="0">
                <a:solidFill>
                  <a:schemeClr val="bg2"/>
                </a:solidFill>
              </a:rPr>
            </a:br>
            <a:endParaRPr lang="en-GB" sz="1600" b="1" dirty="0">
              <a:solidFill>
                <a:schemeClr val="bg2"/>
              </a:solidFill>
            </a:endParaRPr>
          </a:p>
        </p:txBody>
      </p:sp>
      <p:sp>
        <p:nvSpPr>
          <p:cNvPr id="2" name="Rectangle 1">
            <a:extLst>
              <a:ext uri="{FF2B5EF4-FFF2-40B4-BE49-F238E27FC236}">
                <a16:creationId xmlns="" xmlns:a16="http://schemas.microsoft.com/office/drawing/2014/main" id="{3F8CB8AA-E71C-4512-9977-4360D62F49FC}"/>
              </a:ext>
            </a:extLst>
          </p:cNvPr>
          <p:cNvSpPr/>
          <p:nvPr/>
        </p:nvSpPr>
        <p:spPr>
          <a:xfrm>
            <a:off x="263352" y="1484784"/>
            <a:ext cx="11665296" cy="34163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I am in the best job in the world!  I absolutely believe that, I am honoured to get up every day and go to school.  I have clear expectations laid on me by my governing body and they support me in setting a work/life balance.  You have to balance what is expected of you with what is realistic, achievable.  I don’t fear the word accountability because I believe I have got the right definition, my own definition.  It is about how we celebrate what is vital to the functioning of the school.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400" dirty="0">
              <a:solidFill>
                <a:srgbClr val="000000"/>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0000"/>
                </a:solidFill>
                <a:latin typeface="Arial" panose="020B0604020202020204" pitchFamily="34" charset="0"/>
              </a:rPr>
              <a:t>Head </a:t>
            </a:r>
            <a:r>
              <a:rPr lang="en-GB" sz="2400" dirty="0" smtClean="0">
                <a:solidFill>
                  <a:srgbClr val="000000"/>
                </a:solidFill>
                <a:latin typeface="Arial" panose="020B0604020202020204" pitchFamily="34" charset="0"/>
              </a:rPr>
              <a:t>teacher </a:t>
            </a:r>
            <a:r>
              <a:rPr lang="en-GB" sz="2400" dirty="0">
                <a:solidFill>
                  <a:srgbClr val="000000"/>
                </a:solidFill>
                <a:latin typeface="Arial" panose="020B0604020202020204" pitchFamily="34" charset="0"/>
              </a:rPr>
              <a:t>comment at </a:t>
            </a:r>
            <a:r>
              <a:rPr lang="en-GB" sz="2400" dirty="0" smtClean="0">
                <a:solidFill>
                  <a:srgbClr val="000000"/>
                </a:solidFill>
                <a:latin typeface="Arial" panose="020B0604020202020204" pitchFamily="34" charset="0"/>
              </a:rPr>
              <a:t>leadership </a:t>
            </a:r>
            <a:r>
              <a:rPr lang="en-GB" sz="2400" dirty="0">
                <a:solidFill>
                  <a:srgbClr val="000000"/>
                </a:solidFill>
                <a:latin typeface="Arial" panose="020B0604020202020204" pitchFamily="34" charset="0"/>
              </a:rPr>
              <a:t>seminar, 2018</a:t>
            </a:r>
            <a:endParaRPr kumimoji="0" lang="en-GB" sz="2400" b="0" i="0" u="none" strike="noStrike" kern="1200" cap="none" spc="0" normalizeH="0" baseline="0" noProof="0" dirty="0">
              <a:ln>
                <a:noFill/>
              </a:ln>
              <a:solidFill>
                <a:srgbClr val="FF0066"/>
              </a:solidFill>
              <a:effectLst/>
              <a:uLnTx/>
              <a:uFillTx/>
              <a:latin typeface="Arial"/>
              <a:ea typeface="+mn-ea"/>
              <a:cs typeface="+mn-cs"/>
            </a:endParaRPr>
          </a:p>
        </p:txBody>
      </p:sp>
    </p:spTree>
    <p:extLst>
      <p:ext uri="{BB962C8B-B14F-4D97-AF65-F5344CB8AC3E}">
        <p14:creationId xmlns:p14="http://schemas.microsoft.com/office/powerpoint/2010/main" val="5919163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7618" name="Rectangle 2"/>
          <p:cNvSpPr>
            <a:spLocks noGrp="1" noChangeArrowheads="1"/>
          </p:cNvSpPr>
          <p:nvPr>
            <p:ph type="title" idx="4294967295"/>
          </p:nvPr>
        </p:nvSpPr>
        <p:spPr>
          <a:xfrm>
            <a:off x="2279576" y="286951"/>
            <a:ext cx="8712968" cy="576063"/>
          </a:xfrm>
          <a:ln w="57150">
            <a:solidFill>
              <a:schemeClr val="bg2">
                <a:lumMod val="50000"/>
              </a:schemeClr>
            </a:solidFill>
          </a:ln>
        </p:spPr>
        <p:txBody>
          <a:bodyPr/>
          <a:lstStyle/>
          <a:p>
            <a:pPr eaLnBrk="1" hangingPunct="1"/>
            <a:r>
              <a:rPr lang="en-GB" dirty="0">
                <a:solidFill>
                  <a:schemeClr val="bg2"/>
                </a:solidFill>
              </a:rPr>
              <a:t> </a:t>
            </a:r>
            <a:r>
              <a:rPr lang="en-GB" b="1" dirty="0">
                <a:solidFill>
                  <a:srgbClr val="000000"/>
                </a:solidFill>
              </a:rPr>
              <a:t>Helping professionalism to flourish…the new standards…</a:t>
            </a:r>
            <a:r>
              <a:rPr lang="en-GB" sz="1600" b="1" dirty="0">
                <a:solidFill>
                  <a:srgbClr val="000000"/>
                </a:solidFill>
              </a:rPr>
              <a:t/>
            </a:r>
            <a:br>
              <a:rPr lang="en-GB" sz="1600" b="1" dirty="0">
                <a:solidFill>
                  <a:srgbClr val="000000"/>
                </a:solidFill>
              </a:rPr>
            </a:br>
            <a:endParaRPr lang="en-GB" sz="1600" b="1" dirty="0">
              <a:solidFill>
                <a:srgbClr val="000000"/>
              </a:solidFill>
            </a:endParaRPr>
          </a:p>
        </p:txBody>
      </p:sp>
      <p:sp>
        <p:nvSpPr>
          <p:cNvPr id="367619" name="Rectangle 3"/>
          <p:cNvSpPr>
            <a:spLocks noGrp="1" noChangeArrowheads="1"/>
          </p:cNvSpPr>
          <p:nvPr>
            <p:ph type="body" idx="4294967295"/>
          </p:nvPr>
        </p:nvSpPr>
        <p:spPr>
          <a:xfrm>
            <a:off x="695400" y="836712"/>
            <a:ext cx="11161240" cy="6912768"/>
          </a:xfrm>
        </p:spPr>
        <p:txBody>
          <a:bodyPr/>
          <a:lstStyle/>
          <a:p>
            <a:pPr marL="0" indent="0" eaLnBrk="1" hangingPunct="1">
              <a:buNone/>
              <a:defRPr/>
            </a:pPr>
            <a:endParaRPr lang="en-GB" sz="2400" dirty="0"/>
          </a:p>
          <a:p>
            <a:pPr eaLnBrk="1" hangingPunct="1">
              <a:buFont typeface="Wingdings" panose="05000000000000000000" pitchFamily="2" charset="2"/>
              <a:buChar char="q"/>
              <a:defRPr/>
            </a:pPr>
            <a:r>
              <a:rPr lang="en-GB" sz="2400" dirty="0">
                <a:solidFill>
                  <a:schemeClr val="bg2">
                    <a:lumMod val="50000"/>
                  </a:schemeClr>
                </a:solidFill>
              </a:rPr>
              <a:t> </a:t>
            </a:r>
            <a:r>
              <a:rPr lang="en-GB" sz="2400" dirty="0" smtClean="0">
                <a:solidFill>
                  <a:schemeClr val="bg2">
                    <a:lumMod val="50000"/>
                  </a:schemeClr>
                </a:solidFill>
              </a:rPr>
              <a:t>once through QTS and induction less </a:t>
            </a:r>
            <a:r>
              <a:rPr lang="en-GB" sz="2400" dirty="0">
                <a:solidFill>
                  <a:schemeClr val="bg2">
                    <a:lumMod val="50000"/>
                  </a:schemeClr>
                </a:solidFill>
              </a:rPr>
              <a:t>about evidence and proof…more about trust </a:t>
            </a:r>
          </a:p>
          <a:p>
            <a:pPr eaLnBrk="1" hangingPunct="1">
              <a:buFont typeface="Wingdings" panose="05000000000000000000" pitchFamily="2" charset="2"/>
              <a:buChar char="q"/>
              <a:defRPr/>
            </a:pPr>
            <a:endParaRPr lang="en-GB" sz="2400" dirty="0">
              <a:solidFill>
                <a:schemeClr val="bg2">
                  <a:lumMod val="50000"/>
                </a:schemeClr>
              </a:solidFill>
            </a:endParaRPr>
          </a:p>
          <a:p>
            <a:pPr eaLnBrk="1" hangingPunct="1">
              <a:buFont typeface="Wingdings" panose="05000000000000000000" pitchFamily="2" charset="2"/>
              <a:buChar char="q"/>
              <a:defRPr/>
            </a:pPr>
            <a:r>
              <a:rPr lang="en-GB" sz="2400" dirty="0">
                <a:solidFill>
                  <a:schemeClr val="bg2">
                    <a:lumMod val="50000"/>
                  </a:schemeClr>
                </a:solidFill>
              </a:rPr>
              <a:t> more about building belief and practice…less about checking</a:t>
            </a:r>
          </a:p>
          <a:p>
            <a:pPr eaLnBrk="1" hangingPunct="1">
              <a:buFont typeface="Wingdings" panose="05000000000000000000" pitchFamily="2" charset="2"/>
              <a:buChar char="q"/>
              <a:defRPr/>
            </a:pPr>
            <a:endParaRPr lang="en-GB" sz="2400" dirty="0">
              <a:solidFill>
                <a:schemeClr val="bg2">
                  <a:lumMod val="50000"/>
                </a:schemeClr>
              </a:solidFill>
            </a:endParaRPr>
          </a:p>
          <a:p>
            <a:pPr eaLnBrk="1" hangingPunct="1">
              <a:buFont typeface="Wingdings" panose="05000000000000000000" pitchFamily="2" charset="2"/>
              <a:buChar char="q"/>
              <a:defRPr/>
            </a:pPr>
            <a:r>
              <a:rPr lang="en-GB" sz="2400" dirty="0">
                <a:solidFill>
                  <a:schemeClr val="bg2">
                    <a:lumMod val="50000"/>
                  </a:schemeClr>
                </a:solidFill>
              </a:rPr>
              <a:t> more about building the </a:t>
            </a:r>
            <a:r>
              <a:rPr lang="en-GB" sz="2400" dirty="0" smtClean="0">
                <a:solidFill>
                  <a:schemeClr val="bg2">
                    <a:lumMod val="50000"/>
                  </a:schemeClr>
                </a:solidFill>
              </a:rPr>
              <a:t>team…and shared professional </a:t>
            </a:r>
            <a:r>
              <a:rPr lang="en-GB" sz="2400" dirty="0">
                <a:solidFill>
                  <a:schemeClr val="bg2">
                    <a:lumMod val="50000"/>
                  </a:schemeClr>
                </a:solidFill>
              </a:rPr>
              <a:t>accountability</a:t>
            </a:r>
          </a:p>
          <a:p>
            <a:pPr eaLnBrk="1" hangingPunct="1">
              <a:buFont typeface="Wingdings" panose="05000000000000000000" pitchFamily="2" charset="2"/>
              <a:buChar char="q"/>
              <a:defRPr/>
            </a:pPr>
            <a:endParaRPr lang="en-GB" sz="2400" dirty="0">
              <a:solidFill>
                <a:schemeClr val="bg2">
                  <a:lumMod val="50000"/>
                </a:schemeClr>
              </a:solidFill>
            </a:endParaRPr>
          </a:p>
          <a:p>
            <a:pPr eaLnBrk="1" hangingPunct="1">
              <a:buFont typeface="Wingdings" panose="05000000000000000000" pitchFamily="2" charset="2"/>
              <a:buChar char="q"/>
              <a:defRPr/>
            </a:pPr>
            <a:r>
              <a:rPr lang="en-GB" sz="2400" dirty="0">
                <a:solidFill>
                  <a:schemeClr val="bg2">
                    <a:lumMod val="50000"/>
                  </a:schemeClr>
                </a:solidFill>
              </a:rPr>
              <a:t> more about growth and development…less about jumping through hoops</a:t>
            </a:r>
          </a:p>
          <a:p>
            <a:pPr eaLnBrk="1" hangingPunct="1">
              <a:buFont typeface="Wingdings" panose="05000000000000000000" pitchFamily="2" charset="2"/>
              <a:buChar char="q"/>
              <a:defRPr/>
            </a:pPr>
            <a:endParaRPr lang="en-GB" sz="2400" dirty="0">
              <a:solidFill>
                <a:schemeClr val="bg2">
                  <a:lumMod val="50000"/>
                </a:schemeClr>
              </a:solidFill>
            </a:endParaRPr>
          </a:p>
          <a:p>
            <a:pPr eaLnBrk="1" hangingPunct="1">
              <a:buFont typeface="Wingdings" panose="05000000000000000000" pitchFamily="2" charset="2"/>
              <a:buChar char="q"/>
              <a:defRPr/>
            </a:pPr>
            <a:r>
              <a:rPr lang="en-GB" sz="2400" dirty="0">
                <a:solidFill>
                  <a:schemeClr val="bg2">
                    <a:lumMod val="50000"/>
                  </a:schemeClr>
                </a:solidFill>
              </a:rPr>
              <a:t> all about getting the best outcomes for pupils</a:t>
            </a:r>
          </a:p>
          <a:p>
            <a:pPr eaLnBrk="1" hangingPunct="1">
              <a:buFont typeface="Wingdings" pitchFamily="2" charset="2"/>
              <a:buChar char="Ø"/>
              <a:defRPr/>
            </a:pPr>
            <a:endParaRPr lang="en-GB" sz="2400" dirty="0">
              <a:solidFill>
                <a:schemeClr val="bg2">
                  <a:lumMod val="50000"/>
                </a:schemeClr>
              </a:solidFill>
            </a:endParaRPr>
          </a:p>
          <a:p>
            <a:pPr eaLnBrk="1" hangingPunct="1">
              <a:buFont typeface="Wingdings" pitchFamily="2" charset="2"/>
              <a:buChar char="Ø"/>
              <a:defRPr/>
            </a:pPr>
            <a:endParaRPr lang="en-GB" sz="2400" dirty="0">
              <a:solidFill>
                <a:schemeClr val="bg2"/>
              </a:solidFill>
            </a:endParaRPr>
          </a:p>
          <a:p>
            <a:pPr eaLnBrk="1" hangingPunct="1">
              <a:buFont typeface="Wingdings" pitchFamily="2" charset="2"/>
              <a:buChar char="Ø"/>
              <a:defRPr/>
            </a:pPr>
            <a:endParaRPr lang="en-GB" sz="2400" dirty="0">
              <a:solidFill>
                <a:schemeClr val="bg2"/>
              </a:solidFill>
            </a:endParaRPr>
          </a:p>
          <a:p>
            <a:pPr eaLnBrk="1" hangingPunct="1">
              <a:buFont typeface="Wingdings" pitchFamily="2" charset="2"/>
              <a:buChar char="Ø"/>
              <a:defRPr/>
            </a:pPr>
            <a:endParaRPr lang="en-GB" sz="2400" dirty="0"/>
          </a:p>
          <a:p>
            <a:pPr eaLnBrk="1" hangingPunct="1">
              <a:buFont typeface="Wingdings" pitchFamily="2" charset="2"/>
              <a:buChar char="Ø"/>
              <a:defRPr/>
            </a:pPr>
            <a:endParaRPr lang="en-GB" sz="2400" dirty="0"/>
          </a:p>
          <a:p>
            <a:pPr eaLnBrk="1" hangingPunct="1">
              <a:buFont typeface="Wingdings" pitchFamily="2" charset="2"/>
              <a:buChar char="Ø"/>
              <a:defRPr/>
            </a:pPr>
            <a:endParaRPr lang="en-GB" sz="2400" dirty="0"/>
          </a:p>
          <a:p>
            <a:pPr marL="0" indent="0" eaLnBrk="1" hangingPunct="1">
              <a:buNone/>
              <a:defRPr/>
            </a:pPr>
            <a:r>
              <a:rPr lang="en-GB" sz="2400" dirty="0"/>
              <a:t> </a:t>
            </a:r>
          </a:p>
          <a:p>
            <a:pPr eaLnBrk="1" hangingPunct="1">
              <a:buFont typeface="Wingdings" pitchFamily="2" charset="2"/>
              <a:buChar char="Ø"/>
              <a:defRPr/>
            </a:pPr>
            <a:endParaRPr lang="en-GB" sz="2400" dirty="0"/>
          </a:p>
          <a:p>
            <a:pPr eaLnBrk="1" hangingPunct="1">
              <a:buFont typeface="Wingdings" pitchFamily="2" charset="2"/>
              <a:buNone/>
              <a:defRPr/>
            </a:pPr>
            <a:endParaRPr lang="en-GB" dirty="0"/>
          </a:p>
          <a:p>
            <a:pPr eaLnBrk="1" hangingPunct="1">
              <a:buFont typeface="Wingdings" pitchFamily="2" charset="2"/>
              <a:buChar char="Ø"/>
              <a:defRPr/>
            </a:pPr>
            <a:endParaRPr lang="en-GB" dirty="0"/>
          </a:p>
          <a:p>
            <a:pPr eaLnBrk="1" hangingPunct="1">
              <a:buFont typeface="Wingdings" pitchFamily="2" charset="2"/>
              <a:buChar char="Ø"/>
              <a:defRPr/>
            </a:pPr>
            <a:endParaRPr lang="en-GB" dirty="0"/>
          </a:p>
          <a:p>
            <a:pPr eaLnBrk="1" hangingPunct="1">
              <a:buFont typeface="Wingdings" pitchFamily="2" charset="2"/>
              <a:buChar char="Ø"/>
              <a:defRPr/>
            </a:pPr>
            <a:endParaRPr lang="en-GB" dirty="0"/>
          </a:p>
          <a:p>
            <a:pPr eaLnBrk="1" hangingPunct="1">
              <a:buFont typeface="Wingdings" pitchFamily="2" charset="2"/>
              <a:buChar char="Ø"/>
              <a:defRPr/>
            </a:pPr>
            <a:endParaRPr lang="en-GB" dirty="0"/>
          </a:p>
          <a:p>
            <a:pPr eaLnBrk="1" hangingPunct="1">
              <a:buFont typeface="Wingdings" pitchFamily="2" charset="2"/>
              <a:buChar char="Ø"/>
              <a:defRPr/>
            </a:pPr>
            <a:endParaRPr lang="en-GB" sz="4000" dirty="0"/>
          </a:p>
          <a:p>
            <a:pPr eaLnBrk="1" hangingPunct="1">
              <a:buFont typeface="Wingdings" pitchFamily="2" charset="2"/>
              <a:buChar char="Ø"/>
              <a:defRPr/>
            </a:pPr>
            <a:endParaRPr lang="en-GB" sz="4000" dirty="0"/>
          </a:p>
        </p:txBody>
      </p:sp>
    </p:spTree>
    <p:extLst>
      <p:ext uri="{BB962C8B-B14F-4D97-AF65-F5344CB8AC3E}">
        <p14:creationId xmlns:p14="http://schemas.microsoft.com/office/powerpoint/2010/main" val="2486760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76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761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7619">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7619">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761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7618" name="Rectangle 2"/>
          <p:cNvSpPr>
            <a:spLocks noGrp="1" noChangeArrowheads="1"/>
          </p:cNvSpPr>
          <p:nvPr>
            <p:ph type="title" idx="4294967295"/>
          </p:nvPr>
        </p:nvSpPr>
        <p:spPr>
          <a:xfrm>
            <a:off x="3503712" y="188640"/>
            <a:ext cx="3960440" cy="448649"/>
          </a:xfrm>
          <a:ln w="57150">
            <a:solidFill>
              <a:schemeClr val="bg2">
                <a:lumMod val="50000"/>
              </a:schemeClr>
            </a:solidFill>
          </a:ln>
        </p:spPr>
        <p:txBody>
          <a:bodyPr/>
          <a:lstStyle/>
          <a:p>
            <a:pPr eaLnBrk="1" hangingPunct="1"/>
            <a:r>
              <a:rPr lang="en-GB" dirty="0" smtClean="0">
                <a:solidFill>
                  <a:srgbClr val="000000"/>
                </a:solidFill>
              </a:rPr>
              <a:t>    </a:t>
            </a:r>
            <a:r>
              <a:rPr lang="en-GB" b="1" dirty="0" smtClean="0">
                <a:solidFill>
                  <a:srgbClr val="000000"/>
                </a:solidFill>
              </a:rPr>
              <a:t>Professional standards</a:t>
            </a:r>
            <a:r>
              <a:rPr lang="en-GB" dirty="0">
                <a:solidFill>
                  <a:srgbClr val="000000"/>
                </a:solidFill>
              </a:rPr>
              <a:t/>
            </a:r>
            <a:br>
              <a:rPr lang="en-GB" dirty="0">
                <a:solidFill>
                  <a:srgbClr val="000000"/>
                </a:solidFill>
              </a:rPr>
            </a:br>
            <a:endParaRPr lang="en-GB" dirty="0">
              <a:solidFill>
                <a:srgbClr val="000000"/>
              </a:solidFill>
            </a:endParaRPr>
          </a:p>
        </p:txBody>
      </p:sp>
      <p:sp>
        <p:nvSpPr>
          <p:cNvPr id="367619" name="Rectangle 3"/>
          <p:cNvSpPr>
            <a:spLocks noGrp="1" noChangeArrowheads="1"/>
          </p:cNvSpPr>
          <p:nvPr>
            <p:ph type="body" idx="4294967295"/>
          </p:nvPr>
        </p:nvSpPr>
        <p:spPr>
          <a:xfrm>
            <a:off x="551384" y="692696"/>
            <a:ext cx="10116617" cy="7182085"/>
          </a:xfrm>
        </p:spPr>
        <p:txBody>
          <a:bodyPr/>
          <a:lstStyle/>
          <a:p>
            <a:pPr marL="0" indent="0" eaLnBrk="1" hangingPunct="1">
              <a:buNone/>
              <a:defRPr/>
            </a:pPr>
            <a:endParaRPr lang="en-GB" sz="2000" dirty="0"/>
          </a:p>
          <a:p>
            <a:pPr eaLnBrk="1" hangingPunct="1">
              <a:buFont typeface="Wingdings" panose="05000000000000000000" pitchFamily="2" charset="2"/>
              <a:buChar char="q"/>
              <a:defRPr/>
            </a:pPr>
            <a:r>
              <a:rPr lang="en-GB" sz="2000" b="1" dirty="0" smtClean="0">
                <a:solidFill>
                  <a:srgbClr val="000000"/>
                </a:solidFill>
              </a:rPr>
              <a:t>The </a:t>
            </a:r>
            <a:r>
              <a:rPr lang="en-GB" sz="2000" b="1" dirty="0">
                <a:solidFill>
                  <a:srgbClr val="000000"/>
                </a:solidFill>
              </a:rPr>
              <a:t>context or the new professional standards…why do we need them?</a:t>
            </a:r>
          </a:p>
          <a:p>
            <a:pPr eaLnBrk="1" hangingPunct="1">
              <a:buFont typeface="Wingdings" panose="05000000000000000000" pitchFamily="2" charset="2"/>
              <a:buChar char="q"/>
              <a:defRPr/>
            </a:pPr>
            <a:endParaRPr lang="en-GB" sz="2000" b="1" dirty="0">
              <a:solidFill>
                <a:srgbClr val="000000"/>
              </a:solidFill>
            </a:endParaRPr>
          </a:p>
          <a:p>
            <a:pPr eaLnBrk="1" hangingPunct="1">
              <a:buFont typeface="Wingdings" panose="05000000000000000000" pitchFamily="2" charset="2"/>
              <a:buChar char="q"/>
              <a:defRPr/>
            </a:pPr>
            <a:r>
              <a:rPr lang="en-GB" sz="2000" b="1" dirty="0">
                <a:solidFill>
                  <a:srgbClr val="00CC00"/>
                </a:solidFill>
              </a:rPr>
              <a:t>The architecture of the new professional standards</a:t>
            </a:r>
          </a:p>
          <a:p>
            <a:pPr eaLnBrk="1" hangingPunct="1">
              <a:buFont typeface="Wingdings" panose="05000000000000000000" pitchFamily="2" charset="2"/>
              <a:buChar char="q"/>
              <a:defRPr/>
            </a:pPr>
            <a:endParaRPr lang="en-GB" sz="2000" b="1" dirty="0">
              <a:solidFill>
                <a:srgbClr val="00CC00"/>
              </a:solidFill>
            </a:endParaRPr>
          </a:p>
          <a:p>
            <a:pPr eaLnBrk="1" hangingPunct="1">
              <a:buFont typeface="Wingdings" panose="05000000000000000000" pitchFamily="2" charset="2"/>
              <a:buChar char="q"/>
              <a:defRPr/>
            </a:pPr>
            <a:r>
              <a:rPr lang="en-GB" sz="2000" b="1" dirty="0">
                <a:solidFill>
                  <a:srgbClr val="00CC00"/>
                </a:solidFill>
              </a:rPr>
              <a:t> Values and dispositions and 5 standards</a:t>
            </a:r>
          </a:p>
          <a:p>
            <a:pPr eaLnBrk="1" hangingPunct="1">
              <a:buFont typeface="Wingdings" panose="05000000000000000000" pitchFamily="2" charset="2"/>
              <a:buChar char="q"/>
              <a:defRPr/>
            </a:pPr>
            <a:endParaRPr lang="en-GB" sz="2000" b="1" dirty="0">
              <a:solidFill>
                <a:schemeClr val="bg2">
                  <a:lumMod val="50000"/>
                </a:schemeClr>
              </a:solidFill>
            </a:endParaRPr>
          </a:p>
          <a:p>
            <a:pPr eaLnBrk="1" hangingPunct="1">
              <a:buFont typeface="Wingdings" panose="05000000000000000000" pitchFamily="2" charset="2"/>
              <a:buChar char="q"/>
              <a:defRPr/>
            </a:pPr>
            <a:r>
              <a:rPr lang="en-GB" sz="2000" b="1" dirty="0">
                <a:solidFill>
                  <a:schemeClr val="bg2">
                    <a:lumMod val="50000"/>
                  </a:schemeClr>
                </a:solidFill>
              </a:rPr>
              <a:t> Using the standards with teachers</a:t>
            </a:r>
          </a:p>
          <a:p>
            <a:pPr eaLnBrk="1" hangingPunct="1">
              <a:buFont typeface="Wingdings" panose="05000000000000000000" pitchFamily="2" charset="2"/>
              <a:buChar char="q"/>
              <a:defRPr/>
            </a:pPr>
            <a:endParaRPr lang="en-GB" sz="2000" b="1" dirty="0">
              <a:solidFill>
                <a:schemeClr val="bg2">
                  <a:lumMod val="50000"/>
                </a:schemeClr>
              </a:solidFill>
            </a:endParaRPr>
          </a:p>
          <a:p>
            <a:pPr eaLnBrk="1" hangingPunct="1">
              <a:buFont typeface="Wingdings" panose="05000000000000000000" pitchFamily="2" charset="2"/>
              <a:buChar char="q"/>
              <a:defRPr/>
            </a:pPr>
            <a:r>
              <a:rPr lang="en-GB" sz="2000" b="1" dirty="0">
                <a:solidFill>
                  <a:schemeClr val="bg2">
                    <a:lumMod val="50000"/>
                  </a:schemeClr>
                </a:solidFill>
              </a:rPr>
              <a:t> A glimpse at some descriptors for </a:t>
            </a:r>
            <a:r>
              <a:rPr lang="en-GB" sz="2000" b="1" dirty="0" smtClean="0">
                <a:solidFill>
                  <a:schemeClr val="bg2">
                    <a:lumMod val="50000"/>
                  </a:schemeClr>
                </a:solidFill>
              </a:rPr>
              <a:t>leadership </a:t>
            </a:r>
            <a:r>
              <a:rPr lang="en-GB" sz="2000" b="1" dirty="0">
                <a:solidFill>
                  <a:schemeClr val="bg2">
                    <a:lumMod val="50000"/>
                  </a:schemeClr>
                </a:solidFill>
              </a:rPr>
              <a:t>and reviewing</a:t>
            </a:r>
          </a:p>
          <a:p>
            <a:pPr eaLnBrk="1" hangingPunct="1">
              <a:buFont typeface="Wingdings" panose="05000000000000000000" pitchFamily="2" charset="2"/>
              <a:buChar char="q"/>
              <a:defRPr/>
            </a:pPr>
            <a:endParaRPr lang="en-GB" sz="2000" b="1" dirty="0">
              <a:solidFill>
                <a:schemeClr val="bg2">
                  <a:lumMod val="50000"/>
                </a:schemeClr>
              </a:solidFill>
            </a:endParaRPr>
          </a:p>
          <a:p>
            <a:pPr eaLnBrk="1" hangingPunct="1">
              <a:buFont typeface="Wingdings" panose="05000000000000000000" pitchFamily="2" charset="2"/>
              <a:buChar char="q"/>
              <a:defRPr/>
            </a:pPr>
            <a:r>
              <a:rPr lang="en-GB" sz="2000" b="1" dirty="0">
                <a:solidFill>
                  <a:schemeClr val="bg2">
                    <a:lumMod val="50000"/>
                  </a:schemeClr>
                </a:solidFill>
              </a:rPr>
              <a:t> The developing scene for TAs and HLTAs</a:t>
            </a:r>
          </a:p>
          <a:p>
            <a:pPr eaLnBrk="1" hangingPunct="1">
              <a:buFont typeface="Wingdings" panose="05000000000000000000" pitchFamily="2" charset="2"/>
              <a:buChar char="q"/>
              <a:defRPr/>
            </a:pPr>
            <a:endParaRPr lang="en-GB" sz="2000" b="1" dirty="0">
              <a:solidFill>
                <a:schemeClr val="bg2">
                  <a:lumMod val="50000"/>
                </a:schemeClr>
              </a:solidFill>
            </a:endParaRPr>
          </a:p>
          <a:p>
            <a:pPr eaLnBrk="1" hangingPunct="1">
              <a:buFont typeface="Wingdings" panose="05000000000000000000" pitchFamily="2" charset="2"/>
              <a:buChar char="q"/>
              <a:defRPr/>
            </a:pPr>
            <a:r>
              <a:rPr lang="en-GB" sz="2000" b="1" dirty="0">
                <a:solidFill>
                  <a:schemeClr val="bg2">
                    <a:lumMod val="50000"/>
                  </a:schemeClr>
                </a:solidFill>
              </a:rPr>
              <a:t> Where the standards fit with other aspects of performance management</a:t>
            </a:r>
          </a:p>
          <a:p>
            <a:pPr eaLnBrk="1" hangingPunct="1">
              <a:buFont typeface="Wingdings" panose="05000000000000000000" pitchFamily="2" charset="2"/>
              <a:buChar char="q"/>
              <a:defRPr/>
            </a:pPr>
            <a:endParaRPr lang="en-GB" sz="2000" b="1" dirty="0">
              <a:solidFill>
                <a:schemeClr val="bg2">
                  <a:lumMod val="50000"/>
                </a:schemeClr>
              </a:solidFill>
            </a:endParaRPr>
          </a:p>
          <a:p>
            <a:pPr eaLnBrk="1" hangingPunct="1">
              <a:buFont typeface="Wingdings" panose="05000000000000000000" pitchFamily="2" charset="2"/>
              <a:buChar char="q"/>
              <a:defRPr/>
            </a:pPr>
            <a:r>
              <a:rPr lang="en-GB" sz="2000" b="1" dirty="0">
                <a:solidFill>
                  <a:schemeClr val="bg2">
                    <a:lumMod val="50000"/>
                  </a:schemeClr>
                </a:solidFill>
              </a:rPr>
              <a:t> What next…and questions</a:t>
            </a:r>
            <a:endParaRPr lang="en-GB" sz="2000" dirty="0">
              <a:solidFill>
                <a:schemeClr val="bg2">
                  <a:lumMod val="50000"/>
                </a:schemeClr>
              </a:solidFill>
            </a:endParaRPr>
          </a:p>
          <a:p>
            <a:pPr marL="0" indent="0" eaLnBrk="1" hangingPunct="1">
              <a:buNone/>
              <a:defRPr/>
            </a:pPr>
            <a:endParaRPr lang="en-GB" sz="2000" dirty="0">
              <a:solidFill>
                <a:schemeClr val="bg2">
                  <a:lumMod val="50000"/>
                </a:schemeClr>
              </a:solidFill>
            </a:endParaRPr>
          </a:p>
          <a:p>
            <a:pPr eaLnBrk="1" hangingPunct="1">
              <a:buFont typeface="Wingdings" pitchFamily="2" charset="2"/>
              <a:buChar char="Ø"/>
              <a:defRPr/>
            </a:pPr>
            <a:endParaRPr lang="en-GB" sz="2000" dirty="0">
              <a:solidFill>
                <a:schemeClr val="bg2">
                  <a:lumMod val="50000"/>
                </a:schemeClr>
              </a:solidFill>
            </a:endParaRPr>
          </a:p>
          <a:p>
            <a:pPr eaLnBrk="1" hangingPunct="1">
              <a:buFont typeface="Wingdings" pitchFamily="2" charset="2"/>
              <a:buChar char="Ø"/>
              <a:defRPr/>
            </a:pPr>
            <a:endParaRPr lang="en-GB" sz="2000" dirty="0">
              <a:solidFill>
                <a:schemeClr val="bg2"/>
              </a:solidFill>
            </a:endParaRPr>
          </a:p>
          <a:p>
            <a:pPr eaLnBrk="1" hangingPunct="1">
              <a:buFont typeface="Wingdings" pitchFamily="2" charset="2"/>
              <a:buChar char="Ø"/>
              <a:defRPr/>
            </a:pPr>
            <a:endParaRPr lang="en-GB" sz="2000" dirty="0">
              <a:solidFill>
                <a:schemeClr val="bg2"/>
              </a:solidFill>
            </a:endParaRPr>
          </a:p>
          <a:p>
            <a:pPr eaLnBrk="1" hangingPunct="1">
              <a:buFont typeface="Wingdings" pitchFamily="2" charset="2"/>
              <a:buChar char="Ø"/>
              <a:defRPr/>
            </a:pPr>
            <a:endParaRPr lang="en-GB" sz="2000" dirty="0"/>
          </a:p>
          <a:p>
            <a:pPr eaLnBrk="1" hangingPunct="1">
              <a:buFont typeface="Wingdings" pitchFamily="2" charset="2"/>
              <a:buChar char="Ø"/>
              <a:defRPr/>
            </a:pPr>
            <a:endParaRPr lang="en-GB" sz="2000" dirty="0"/>
          </a:p>
          <a:p>
            <a:pPr eaLnBrk="1" hangingPunct="1">
              <a:buFont typeface="Wingdings" pitchFamily="2" charset="2"/>
              <a:buChar char="Ø"/>
              <a:defRPr/>
            </a:pPr>
            <a:endParaRPr lang="en-GB" sz="2000" dirty="0"/>
          </a:p>
          <a:p>
            <a:pPr marL="0" indent="0" eaLnBrk="1" hangingPunct="1">
              <a:buNone/>
              <a:defRPr/>
            </a:pPr>
            <a:r>
              <a:rPr lang="en-GB" sz="2000" dirty="0"/>
              <a:t> </a:t>
            </a:r>
          </a:p>
          <a:p>
            <a:pPr eaLnBrk="1" hangingPunct="1">
              <a:buFont typeface="Wingdings" pitchFamily="2" charset="2"/>
              <a:buChar char="Ø"/>
              <a:defRPr/>
            </a:pPr>
            <a:endParaRPr lang="en-GB" sz="2000" dirty="0"/>
          </a:p>
          <a:p>
            <a:pPr eaLnBrk="1" hangingPunct="1">
              <a:buFont typeface="Wingdings" pitchFamily="2" charset="2"/>
              <a:buNone/>
              <a:defRPr/>
            </a:pPr>
            <a:endParaRPr lang="en-GB" sz="2000" dirty="0"/>
          </a:p>
          <a:p>
            <a:pPr eaLnBrk="1" hangingPunct="1">
              <a:buFont typeface="Wingdings" pitchFamily="2" charset="2"/>
              <a:buChar char="Ø"/>
              <a:defRPr/>
            </a:pPr>
            <a:endParaRPr lang="en-GB" sz="2000" dirty="0"/>
          </a:p>
          <a:p>
            <a:pPr eaLnBrk="1" hangingPunct="1">
              <a:buFont typeface="Wingdings" pitchFamily="2" charset="2"/>
              <a:buChar char="Ø"/>
              <a:defRPr/>
            </a:pPr>
            <a:endParaRPr lang="en-GB" sz="2000" dirty="0"/>
          </a:p>
          <a:p>
            <a:pPr eaLnBrk="1" hangingPunct="1">
              <a:buFont typeface="Wingdings" pitchFamily="2" charset="2"/>
              <a:buChar char="Ø"/>
              <a:defRPr/>
            </a:pPr>
            <a:endParaRPr lang="en-GB" sz="2000" dirty="0"/>
          </a:p>
          <a:p>
            <a:pPr eaLnBrk="1" hangingPunct="1">
              <a:buFont typeface="Wingdings" pitchFamily="2" charset="2"/>
              <a:buChar char="Ø"/>
              <a:defRPr/>
            </a:pPr>
            <a:endParaRPr lang="en-GB" sz="2000" dirty="0"/>
          </a:p>
          <a:p>
            <a:pPr eaLnBrk="1" hangingPunct="1">
              <a:buFont typeface="Wingdings" pitchFamily="2" charset="2"/>
              <a:buChar char="Ø"/>
              <a:defRPr/>
            </a:pPr>
            <a:endParaRPr lang="en-GB" sz="2000" dirty="0"/>
          </a:p>
          <a:p>
            <a:pPr eaLnBrk="1" hangingPunct="1">
              <a:buFont typeface="Wingdings" pitchFamily="2" charset="2"/>
              <a:buChar char="Ø"/>
              <a:defRPr/>
            </a:pPr>
            <a:endParaRPr lang="en-GB" sz="2000" dirty="0"/>
          </a:p>
        </p:txBody>
      </p:sp>
    </p:spTree>
    <p:extLst>
      <p:ext uri="{BB962C8B-B14F-4D97-AF65-F5344CB8AC3E}">
        <p14:creationId xmlns:p14="http://schemas.microsoft.com/office/powerpoint/2010/main" val="1147925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6761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7619">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7619">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7619">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7619">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7619">
                                            <p:txEl>
                                              <p:pRg st="11" end="1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7619">
                                            <p:txEl>
                                              <p:pRg st="13" end="1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7619">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725" y="161925"/>
            <a:ext cx="9734550" cy="653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69459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pic>
        <p:nvPicPr>
          <p:cNvPr id="1331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2096"/>
          <a:stretch/>
        </p:blipFill>
        <p:spPr bwMode="auto">
          <a:xfrm>
            <a:off x="0" y="-99392"/>
            <a:ext cx="9144000" cy="6895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a:extLst>
              <a:ext uri="{FF2B5EF4-FFF2-40B4-BE49-F238E27FC236}">
                <a16:creationId xmlns="" xmlns:a16="http://schemas.microsoft.com/office/drawing/2014/main" id="{3438F51D-B1BF-446B-80B1-6211B4ADC0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087" t="41600" r="4326" b="37401"/>
          <a:stretch/>
        </p:blipFill>
        <p:spPr bwMode="auto">
          <a:xfrm>
            <a:off x="4223798" y="2813538"/>
            <a:ext cx="8115303" cy="3312368"/>
          </a:xfrm>
          <a:prstGeom prst="rect">
            <a:avLst/>
          </a:prstGeom>
          <a:noFill/>
          <a:ln w="76200">
            <a:solidFill>
              <a:schemeClr val="accent4"/>
            </a:solidFill>
            <a:miter lim="800000"/>
            <a:headEnd/>
            <a:tailEnd/>
          </a:ln>
          <a:extLst>
            <a:ext uri="{909E8E84-426E-40DD-AFC4-6F175D3DCCD1}">
              <a14:hiddenFill xmlns:a14="http://schemas.microsoft.com/office/drawing/2010/main">
                <a:solidFill>
                  <a:schemeClr val="accent1"/>
                </a:solidFill>
              </a14:hiddenFill>
            </a:ext>
          </a:extLst>
        </p:spPr>
      </p:pic>
      <p:sp>
        <p:nvSpPr>
          <p:cNvPr id="4" name="Slide Number Placeholder 3"/>
          <p:cNvSpPr>
            <a:spLocks noGrp="1"/>
          </p:cNvSpPr>
          <p:nvPr>
            <p:ph type="sldNum" sz="quarter" idx="12"/>
          </p:nvPr>
        </p:nvSpPr>
        <p:spPr/>
        <p:txBody>
          <a:bodyPr/>
          <a:lstStyle/>
          <a:p>
            <a:fld id="{C4009609-DC48-4DDF-96FA-41A39884BE33}" type="slidenum">
              <a:rPr lang="en-GB" smtClean="0"/>
              <a:pPr/>
              <a:t>9</a:t>
            </a:fld>
            <a:endParaRPr lang="en-GB"/>
          </a:p>
        </p:txBody>
      </p:sp>
    </p:spTree>
    <p:extLst>
      <p:ext uri="{BB962C8B-B14F-4D97-AF65-F5344CB8AC3E}">
        <p14:creationId xmlns:p14="http://schemas.microsoft.com/office/powerpoint/2010/main" val="1127938774"/>
      </p:ext>
    </p:extLst>
  </p:cSld>
  <p:clrMapOvr>
    <a:masterClrMapping/>
  </p:clrMapOvr>
  <p:timing>
    <p:tnLst>
      <p:par>
        <p:cTn id="1" dur="indefinite" restart="never" nodeType="tmRoot"/>
      </p:par>
    </p:tnLst>
  </p:timing>
</p:sld>
</file>

<file path=ppt/theme/theme1.xml><?xml version="1.0" encoding="utf-8"?>
<a:theme xmlns:a="http://schemas.openxmlformats.org/drawingml/2006/main" name="8_Custom Design">
  <a:themeElements>
    <a:clrScheme name="">
      <a:dk1>
        <a:srgbClr val="FF0066"/>
      </a:dk1>
      <a:lt1>
        <a:srgbClr val="FFFFFF"/>
      </a:lt1>
      <a:dk2>
        <a:srgbClr val="FF3300"/>
      </a:dk2>
      <a:lt2>
        <a:srgbClr val="003366"/>
      </a:lt2>
      <a:accent1>
        <a:srgbClr val="000099"/>
      </a:accent1>
      <a:accent2>
        <a:srgbClr val="AE2B02"/>
      </a:accent2>
      <a:accent3>
        <a:srgbClr val="FFFFFF"/>
      </a:accent3>
      <a:accent4>
        <a:srgbClr val="DA0056"/>
      </a:accent4>
      <a:accent5>
        <a:srgbClr val="AAAACA"/>
      </a:accent5>
      <a:accent6>
        <a:srgbClr val="9D2602"/>
      </a:accent6>
      <a:hlink>
        <a:srgbClr val="66CCFF"/>
      </a:hlink>
      <a:folHlink>
        <a:srgbClr val="FFE701"/>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3">
        <a:dk1>
          <a:srgbClr val="003366"/>
        </a:dk1>
        <a:lt1>
          <a:srgbClr val="FFFFFF"/>
        </a:lt1>
        <a:dk2>
          <a:srgbClr val="66FF99"/>
        </a:dk2>
        <a:lt2>
          <a:srgbClr val="CCFFFF"/>
        </a:lt2>
        <a:accent1>
          <a:srgbClr val="3366CC"/>
        </a:accent1>
        <a:accent2>
          <a:srgbClr val="00B000"/>
        </a:accent2>
        <a:accent3>
          <a:srgbClr val="B8FF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14">
        <a:dk1>
          <a:srgbClr val="FFFFFF"/>
        </a:dk1>
        <a:lt1>
          <a:srgbClr val="FFFFFF"/>
        </a:lt1>
        <a:dk2>
          <a:srgbClr val="CCFFFF"/>
        </a:dk2>
        <a:lt2>
          <a:srgbClr val="003366"/>
        </a:lt2>
        <a:accent1>
          <a:srgbClr val="3366CC"/>
        </a:accent1>
        <a:accent2>
          <a:srgbClr val="00B000"/>
        </a:accent2>
        <a:accent3>
          <a:srgbClr val="FFFFFF"/>
        </a:accent3>
        <a:accent4>
          <a:srgbClr val="DADADA"/>
        </a:accent4>
        <a:accent5>
          <a:srgbClr val="ADB8E2"/>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1_Custom Design 15">
        <a:dk1>
          <a:srgbClr val="FFFFFF"/>
        </a:dk1>
        <a:lt1>
          <a:srgbClr val="FFFFFF"/>
        </a:lt1>
        <a:dk2>
          <a:srgbClr val="CCFFFF"/>
        </a:dk2>
        <a:lt2>
          <a:srgbClr val="003366"/>
        </a:lt2>
        <a:accent1>
          <a:srgbClr val="000099"/>
        </a:accent1>
        <a:accent2>
          <a:srgbClr val="00B000"/>
        </a:accent2>
        <a:accent3>
          <a:srgbClr val="FFFFFF"/>
        </a:accent3>
        <a:accent4>
          <a:srgbClr val="DADADA"/>
        </a:accent4>
        <a:accent5>
          <a:srgbClr val="AAAACA"/>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1_Custom Design 16">
        <a:dk1>
          <a:srgbClr val="FFFFFF"/>
        </a:dk1>
        <a:lt1>
          <a:srgbClr val="FFFFFF"/>
        </a:lt1>
        <a:dk2>
          <a:srgbClr val="003399"/>
        </a:dk2>
        <a:lt2>
          <a:srgbClr val="003366"/>
        </a:lt2>
        <a:accent1>
          <a:srgbClr val="000099"/>
        </a:accent1>
        <a:accent2>
          <a:srgbClr val="00B000"/>
        </a:accent2>
        <a:accent3>
          <a:srgbClr val="FFFFFF"/>
        </a:accent3>
        <a:accent4>
          <a:srgbClr val="DADADA"/>
        </a:accent4>
        <a:accent5>
          <a:srgbClr val="AAAACA"/>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2_Custom Design">
  <a:themeElements>
    <a:clrScheme name="">
      <a:dk1>
        <a:srgbClr val="FF0066"/>
      </a:dk1>
      <a:lt1>
        <a:srgbClr val="FFFFFF"/>
      </a:lt1>
      <a:dk2>
        <a:srgbClr val="FF3300"/>
      </a:dk2>
      <a:lt2>
        <a:srgbClr val="003366"/>
      </a:lt2>
      <a:accent1>
        <a:srgbClr val="000099"/>
      </a:accent1>
      <a:accent2>
        <a:srgbClr val="AE2B02"/>
      </a:accent2>
      <a:accent3>
        <a:srgbClr val="FFFFFF"/>
      </a:accent3>
      <a:accent4>
        <a:srgbClr val="DA0056"/>
      </a:accent4>
      <a:accent5>
        <a:srgbClr val="AAAACA"/>
      </a:accent5>
      <a:accent6>
        <a:srgbClr val="9D2602"/>
      </a:accent6>
      <a:hlink>
        <a:srgbClr val="66CCFF"/>
      </a:hlink>
      <a:folHlink>
        <a:srgbClr val="FFE701"/>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3366"/>
        </a:dk1>
        <a:lt1>
          <a:srgbClr val="FFFFFF"/>
        </a:lt1>
        <a:dk2>
          <a:srgbClr val="66FF99"/>
        </a:dk2>
        <a:lt2>
          <a:srgbClr val="CCFFFF"/>
        </a:lt2>
        <a:accent1>
          <a:srgbClr val="3366CC"/>
        </a:accent1>
        <a:accent2>
          <a:srgbClr val="00B000"/>
        </a:accent2>
        <a:accent3>
          <a:srgbClr val="B8FF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14">
        <a:dk1>
          <a:srgbClr val="FFFFFF"/>
        </a:dk1>
        <a:lt1>
          <a:srgbClr val="FFFFFF"/>
        </a:lt1>
        <a:dk2>
          <a:srgbClr val="CCFFFF"/>
        </a:dk2>
        <a:lt2>
          <a:srgbClr val="003366"/>
        </a:lt2>
        <a:accent1>
          <a:srgbClr val="3366CC"/>
        </a:accent1>
        <a:accent2>
          <a:srgbClr val="00B000"/>
        </a:accent2>
        <a:accent3>
          <a:srgbClr val="FFFFFF"/>
        </a:accent3>
        <a:accent4>
          <a:srgbClr val="DADADA"/>
        </a:accent4>
        <a:accent5>
          <a:srgbClr val="ADB8E2"/>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Custom Design 15">
        <a:dk1>
          <a:srgbClr val="FFFFFF"/>
        </a:dk1>
        <a:lt1>
          <a:srgbClr val="FFFFFF"/>
        </a:lt1>
        <a:dk2>
          <a:srgbClr val="CCFFFF"/>
        </a:dk2>
        <a:lt2>
          <a:srgbClr val="003366"/>
        </a:lt2>
        <a:accent1>
          <a:srgbClr val="000099"/>
        </a:accent1>
        <a:accent2>
          <a:srgbClr val="00B000"/>
        </a:accent2>
        <a:accent3>
          <a:srgbClr val="FFFFFF"/>
        </a:accent3>
        <a:accent4>
          <a:srgbClr val="DADADA"/>
        </a:accent4>
        <a:accent5>
          <a:srgbClr val="AAAACA"/>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Custom Design 16">
        <a:dk1>
          <a:srgbClr val="FFFFFF"/>
        </a:dk1>
        <a:lt1>
          <a:srgbClr val="FFFFFF"/>
        </a:lt1>
        <a:dk2>
          <a:srgbClr val="003399"/>
        </a:dk2>
        <a:lt2>
          <a:srgbClr val="003366"/>
        </a:lt2>
        <a:accent1>
          <a:srgbClr val="000099"/>
        </a:accent1>
        <a:accent2>
          <a:srgbClr val="00B000"/>
        </a:accent2>
        <a:accent3>
          <a:srgbClr val="FFFFFF"/>
        </a:accent3>
        <a:accent4>
          <a:srgbClr val="DADADA"/>
        </a:accent4>
        <a:accent5>
          <a:srgbClr val="AAAACA"/>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2_Custom Design">
  <a:themeElements>
    <a:clrScheme name="">
      <a:dk1>
        <a:srgbClr val="FF0066"/>
      </a:dk1>
      <a:lt1>
        <a:srgbClr val="FFFFFF"/>
      </a:lt1>
      <a:dk2>
        <a:srgbClr val="FF3300"/>
      </a:dk2>
      <a:lt2>
        <a:srgbClr val="003366"/>
      </a:lt2>
      <a:accent1>
        <a:srgbClr val="000099"/>
      </a:accent1>
      <a:accent2>
        <a:srgbClr val="AE2B02"/>
      </a:accent2>
      <a:accent3>
        <a:srgbClr val="FFFFFF"/>
      </a:accent3>
      <a:accent4>
        <a:srgbClr val="DA0056"/>
      </a:accent4>
      <a:accent5>
        <a:srgbClr val="AAAACA"/>
      </a:accent5>
      <a:accent6>
        <a:srgbClr val="9D2602"/>
      </a:accent6>
      <a:hlink>
        <a:srgbClr val="66CCFF"/>
      </a:hlink>
      <a:folHlink>
        <a:srgbClr val="FFE701"/>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Custom Design 13">
        <a:dk1>
          <a:srgbClr val="003366"/>
        </a:dk1>
        <a:lt1>
          <a:srgbClr val="FFFFFF"/>
        </a:lt1>
        <a:dk2>
          <a:srgbClr val="66FF99"/>
        </a:dk2>
        <a:lt2>
          <a:srgbClr val="CCFFFF"/>
        </a:lt2>
        <a:accent1>
          <a:srgbClr val="3366CC"/>
        </a:accent1>
        <a:accent2>
          <a:srgbClr val="00B000"/>
        </a:accent2>
        <a:accent3>
          <a:srgbClr val="B8FF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14">
        <a:dk1>
          <a:srgbClr val="FFFFFF"/>
        </a:dk1>
        <a:lt1>
          <a:srgbClr val="FFFFFF"/>
        </a:lt1>
        <a:dk2>
          <a:srgbClr val="CCFFFF"/>
        </a:dk2>
        <a:lt2>
          <a:srgbClr val="003366"/>
        </a:lt2>
        <a:accent1>
          <a:srgbClr val="3366CC"/>
        </a:accent1>
        <a:accent2>
          <a:srgbClr val="00B000"/>
        </a:accent2>
        <a:accent3>
          <a:srgbClr val="FFFFFF"/>
        </a:accent3>
        <a:accent4>
          <a:srgbClr val="DADADA"/>
        </a:accent4>
        <a:accent5>
          <a:srgbClr val="ADB8E2"/>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2_Custom Design 15">
        <a:dk1>
          <a:srgbClr val="FFFFFF"/>
        </a:dk1>
        <a:lt1>
          <a:srgbClr val="FFFFFF"/>
        </a:lt1>
        <a:dk2>
          <a:srgbClr val="CCFFFF"/>
        </a:dk2>
        <a:lt2>
          <a:srgbClr val="003366"/>
        </a:lt2>
        <a:accent1>
          <a:srgbClr val="000099"/>
        </a:accent1>
        <a:accent2>
          <a:srgbClr val="00B000"/>
        </a:accent2>
        <a:accent3>
          <a:srgbClr val="FFFFFF"/>
        </a:accent3>
        <a:accent4>
          <a:srgbClr val="DADADA"/>
        </a:accent4>
        <a:accent5>
          <a:srgbClr val="AAAACA"/>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2_Custom Design 16">
        <a:dk1>
          <a:srgbClr val="FFFFFF"/>
        </a:dk1>
        <a:lt1>
          <a:srgbClr val="FFFFFF"/>
        </a:lt1>
        <a:dk2>
          <a:srgbClr val="003399"/>
        </a:dk2>
        <a:lt2>
          <a:srgbClr val="003366"/>
        </a:lt2>
        <a:accent1>
          <a:srgbClr val="000099"/>
        </a:accent1>
        <a:accent2>
          <a:srgbClr val="00B000"/>
        </a:accent2>
        <a:accent3>
          <a:srgbClr val="FFFFFF"/>
        </a:accent3>
        <a:accent4>
          <a:srgbClr val="DADADA"/>
        </a:accent4>
        <a:accent5>
          <a:srgbClr val="AAAACA"/>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2_Custom Design">
  <a:themeElements>
    <a:clrScheme name="">
      <a:dk1>
        <a:srgbClr val="FF0066"/>
      </a:dk1>
      <a:lt1>
        <a:srgbClr val="FFFFFF"/>
      </a:lt1>
      <a:dk2>
        <a:srgbClr val="FF3300"/>
      </a:dk2>
      <a:lt2>
        <a:srgbClr val="003366"/>
      </a:lt2>
      <a:accent1>
        <a:srgbClr val="000099"/>
      </a:accent1>
      <a:accent2>
        <a:srgbClr val="AE2B02"/>
      </a:accent2>
      <a:accent3>
        <a:srgbClr val="FFFFFF"/>
      </a:accent3>
      <a:accent4>
        <a:srgbClr val="DA0056"/>
      </a:accent4>
      <a:accent5>
        <a:srgbClr val="AAAACA"/>
      </a:accent5>
      <a:accent6>
        <a:srgbClr val="9D2602"/>
      </a:accent6>
      <a:hlink>
        <a:srgbClr val="66CCFF"/>
      </a:hlink>
      <a:folHlink>
        <a:srgbClr val="FFE701"/>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3">
        <a:dk1>
          <a:srgbClr val="003366"/>
        </a:dk1>
        <a:lt1>
          <a:srgbClr val="FFFFFF"/>
        </a:lt1>
        <a:dk2>
          <a:srgbClr val="66FF99"/>
        </a:dk2>
        <a:lt2>
          <a:srgbClr val="CCFFFF"/>
        </a:lt2>
        <a:accent1>
          <a:srgbClr val="3366CC"/>
        </a:accent1>
        <a:accent2>
          <a:srgbClr val="00B000"/>
        </a:accent2>
        <a:accent3>
          <a:srgbClr val="B8FF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14">
        <a:dk1>
          <a:srgbClr val="FFFFFF"/>
        </a:dk1>
        <a:lt1>
          <a:srgbClr val="FFFFFF"/>
        </a:lt1>
        <a:dk2>
          <a:srgbClr val="CCFFFF"/>
        </a:dk2>
        <a:lt2>
          <a:srgbClr val="003366"/>
        </a:lt2>
        <a:accent1>
          <a:srgbClr val="3366CC"/>
        </a:accent1>
        <a:accent2>
          <a:srgbClr val="00B000"/>
        </a:accent2>
        <a:accent3>
          <a:srgbClr val="FFFFFF"/>
        </a:accent3>
        <a:accent4>
          <a:srgbClr val="DADADA"/>
        </a:accent4>
        <a:accent5>
          <a:srgbClr val="ADB8E2"/>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1_Custom Design 15">
        <a:dk1>
          <a:srgbClr val="FFFFFF"/>
        </a:dk1>
        <a:lt1>
          <a:srgbClr val="FFFFFF"/>
        </a:lt1>
        <a:dk2>
          <a:srgbClr val="CCFFFF"/>
        </a:dk2>
        <a:lt2>
          <a:srgbClr val="003366"/>
        </a:lt2>
        <a:accent1>
          <a:srgbClr val="000099"/>
        </a:accent1>
        <a:accent2>
          <a:srgbClr val="00B000"/>
        </a:accent2>
        <a:accent3>
          <a:srgbClr val="FFFFFF"/>
        </a:accent3>
        <a:accent4>
          <a:srgbClr val="DADADA"/>
        </a:accent4>
        <a:accent5>
          <a:srgbClr val="AAAACA"/>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1_Custom Design 16">
        <a:dk1>
          <a:srgbClr val="FFFFFF"/>
        </a:dk1>
        <a:lt1>
          <a:srgbClr val="FFFFFF"/>
        </a:lt1>
        <a:dk2>
          <a:srgbClr val="003399"/>
        </a:dk2>
        <a:lt2>
          <a:srgbClr val="003366"/>
        </a:lt2>
        <a:accent1>
          <a:srgbClr val="000099"/>
        </a:accent1>
        <a:accent2>
          <a:srgbClr val="00B000"/>
        </a:accent2>
        <a:accent3>
          <a:srgbClr val="FFFFFF"/>
        </a:accent3>
        <a:accent4>
          <a:srgbClr val="DADADA"/>
        </a:accent4>
        <a:accent5>
          <a:srgbClr val="AAAACA"/>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7_Custom Design">
  <a:themeElements>
    <a:clrScheme name="">
      <a:dk1>
        <a:srgbClr val="FF0066"/>
      </a:dk1>
      <a:lt1>
        <a:srgbClr val="FFFFFF"/>
      </a:lt1>
      <a:dk2>
        <a:srgbClr val="FF3300"/>
      </a:dk2>
      <a:lt2>
        <a:srgbClr val="003366"/>
      </a:lt2>
      <a:accent1>
        <a:srgbClr val="000099"/>
      </a:accent1>
      <a:accent2>
        <a:srgbClr val="AE2B02"/>
      </a:accent2>
      <a:accent3>
        <a:srgbClr val="FFFFFF"/>
      </a:accent3>
      <a:accent4>
        <a:srgbClr val="DA0056"/>
      </a:accent4>
      <a:accent5>
        <a:srgbClr val="AAAACA"/>
      </a:accent5>
      <a:accent6>
        <a:srgbClr val="9D2602"/>
      </a:accent6>
      <a:hlink>
        <a:srgbClr val="66CCFF"/>
      </a:hlink>
      <a:folHlink>
        <a:srgbClr val="FFE701"/>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Custom Design 13">
        <a:dk1>
          <a:srgbClr val="003366"/>
        </a:dk1>
        <a:lt1>
          <a:srgbClr val="FFFFFF"/>
        </a:lt1>
        <a:dk2>
          <a:srgbClr val="66FF99"/>
        </a:dk2>
        <a:lt2>
          <a:srgbClr val="CCFFFF"/>
        </a:lt2>
        <a:accent1>
          <a:srgbClr val="3366CC"/>
        </a:accent1>
        <a:accent2>
          <a:srgbClr val="00B000"/>
        </a:accent2>
        <a:accent3>
          <a:srgbClr val="B8FF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14">
        <a:dk1>
          <a:srgbClr val="FFFFFF"/>
        </a:dk1>
        <a:lt1>
          <a:srgbClr val="FFFFFF"/>
        </a:lt1>
        <a:dk2>
          <a:srgbClr val="CCFFFF"/>
        </a:dk2>
        <a:lt2>
          <a:srgbClr val="003366"/>
        </a:lt2>
        <a:accent1>
          <a:srgbClr val="3366CC"/>
        </a:accent1>
        <a:accent2>
          <a:srgbClr val="00B000"/>
        </a:accent2>
        <a:accent3>
          <a:srgbClr val="FFFFFF"/>
        </a:accent3>
        <a:accent4>
          <a:srgbClr val="DADADA"/>
        </a:accent4>
        <a:accent5>
          <a:srgbClr val="ADB8E2"/>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2_Custom Design 15">
        <a:dk1>
          <a:srgbClr val="FFFFFF"/>
        </a:dk1>
        <a:lt1>
          <a:srgbClr val="FFFFFF"/>
        </a:lt1>
        <a:dk2>
          <a:srgbClr val="CCFFFF"/>
        </a:dk2>
        <a:lt2>
          <a:srgbClr val="003366"/>
        </a:lt2>
        <a:accent1>
          <a:srgbClr val="000099"/>
        </a:accent1>
        <a:accent2>
          <a:srgbClr val="00B000"/>
        </a:accent2>
        <a:accent3>
          <a:srgbClr val="FFFFFF"/>
        </a:accent3>
        <a:accent4>
          <a:srgbClr val="DADADA"/>
        </a:accent4>
        <a:accent5>
          <a:srgbClr val="AAAACA"/>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2_Custom Design 16">
        <a:dk1>
          <a:srgbClr val="FFFFFF"/>
        </a:dk1>
        <a:lt1>
          <a:srgbClr val="FFFFFF"/>
        </a:lt1>
        <a:dk2>
          <a:srgbClr val="003399"/>
        </a:dk2>
        <a:lt2>
          <a:srgbClr val="003366"/>
        </a:lt2>
        <a:accent1>
          <a:srgbClr val="000099"/>
        </a:accent1>
        <a:accent2>
          <a:srgbClr val="00B000"/>
        </a:accent2>
        <a:accent3>
          <a:srgbClr val="FFFFFF"/>
        </a:accent3>
        <a:accent4>
          <a:srgbClr val="DADADA"/>
        </a:accent4>
        <a:accent5>
          <a:srgbClr val="AAAACA"/>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6_Custom Design">
  <a:themeElements>
    <a:clrScheme name="">
      <a:dk1>
        <a:srgbClr val="FF0066"/>
      </a:dk1>
      <a:lt1>
        <a:srgbClr val="FFFFFF"/>
      </a:lt1>
      <a:dk2>
        <a:srgbClr val="FF3300"/>
      </a:dk2>
      <a:lt2>
        <a:srgbClr val="003366"/>
      </a:lt2>
      <a:accent1>
        <a:srgbClr val="000099"/>
      </a:accent1>
      <a:accent2>
        <a:srgbClr val="AE2B02"/>
      </a:accent2>
      <a:accent3>
        <a:srgbClr val="FFFFFF"/>
      </a:accent3>
      <a:accent4>
        <a:srgbClr val="DA0056"/>
      </a:accent4>
      <a:accent5>
        <a:srgbClr val="AAAACA"/>
      </a:accent5>
      <a:accent6>
        <a:srgbClr val="9D2602"/>
      </a:accent6>
      <a:hlink>
        <a:srgbClr val="66CCFF"/>
      </a:hlink>
      <a:folHlink>
        <a:srgbClr val="FFE701"/>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Custom Design 13">
        <a:dk1>
          <a:srgbClr val="003366"/>
        </a:dk1>
        <a:lt1>
          <a:srgbClr val="FFFFFF"/>
        </a:lt1>
        <a:dk2>
          <a:srgbClr val="66FF99"/>
        </a:dk2>
        <a:lt2>
          <a:srgbClr val="CCFFFF"/>
        </a:lt2>
        <a:accent1>
          <a:srgbClr val="3366CC"/>
        </a:accent1>
        <a:accent2>
          <a:srgbClr val="00B000"/>
        </a:accent2>
        <a:accent3>
          <a:srgbClr val="B8FF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14">
        <a:dk1>
          <a:srgbClr val="FFFFFF"/>
        </a:dk1>
        <a:lt1>
          <a:srgbClr val="FFFFFF"/>
        </a:lt1>
        <a:dk2>
          <a:srgbClr val="CCFFFF"/>
        </a:dk2>
        <a:lt2>
          <a:srgbClr val="003366"/>
        </a:lt2>
        <a:accent1>
          <a:srgbClr val="3366CC"/>
        </a:accent1>
        <a:accent2>
          <a:srgbClr val="00B000"/>
        </a:accent2>
        <a:accent3>
          <a:srgbClr val="FFFFFF"/>
        </a:accent3>
        <a:accent4>
          <a:srgbClr val="DADADA"/>
        </a:accent4>
        <a:accent5>
          <a:srgbClr val="ADB8E2"/>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2_Custom Design 15">
        <a:dk1>
          <a:srgbClr val="FFFFFF"/>
        </a:dk1>
        <a:lt1>
          <a:srgbClr val="FFFFFF"/>
        </a:lt1>
        <a:dk2>
          <a:srgbClr val="CCFFFF"/>
        </a:dk2>
        <a:lt2>
          <a:srgbClr val="003366"/>
        </a:lt2>
        <a:accent1>
          <a:srgbClr val="000099"/>
        </a:accent1>
        <a:accent2>
          <a:srgbClr val="00B000"/>
        </a:accent2>
        <a:accent3>
          <a:srgbClr val="FFFFFF"/>
        </a:accent3>
        <a:accent4>
          <a:srgbClr val="DADADA"/>
        </a:accent4>
        <a:accent5>
          <a:srgbClr val="AAAACA"/>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2_Custom Design 16">
        <a:dk1>
          <a:srgbClr val="FFFFFF"/>
        </a:dk1>
        <a:lt1>
          <a:srgbClr val="FFFFFF"/>
        </a:lt1>
        <a:dk2>
          <a:srgbClr val="003399"/>
        </a:dk2>
        <a:lt2>
          <a:srgbClr val="003366"/>
        </a:lt2>
        <a:accent1>
          <a:srgbClr val="000099"/>
        </a:accent1>
        <a:accent2>
          <a:srgbClr val="00B000"/>
        </a:accent2>
        <a:accent3>
          <a:srgbClr val="FFFFFF"/>
        </a:accent3>
        <a:accent4>
          <a:srgbClr val="DADADA"/>
        </a:accent4>
        <a:accent5>
          <a:srgbClr val="AAAACA"/>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_Custom Design">
  <a:themeElements>
    <a:clrScheme name="">
      <a:dk1>
        <a:srgbClr val="FF0066"/>
      </a:dk1>
      <a:lt1>
        <a:srgbClr val="FFFFFF"/>
      </a:lt1>
      <a:dk2>
        <a:srgbClr val="FF3300"/>
      </a:dk2>
      <a:lt2>
        <a:srgbClr val="003366"/>
      </a:lt2>
      <a:accent1>
        <a:srgbClr val="000099"/>
      </a:accent1>
      <a:accent2>
        <a:srgbClr val="AE2B02"/>
      </a:accent2>
      <a:accent3>
        <a:srgbClr val="FFFFFF"/>
      </a:accent3>
      <a:accent4>
        <a:srgbClr val="DA0056"/>
      </a:accent4>
      <a:accent5>
        <a:srgbClr val="AAAACA"/>
      </a:accent5>
      <a:accent6>
        <a:srgbClr val="9D2602"/>
      </a:accent6>
      <a:hlink>
        <a:srgbClr val="66CCFF"/>
      </a:hlink>
      <a:folHlink>
        <a:srgbClr val="FFE701"/>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3">
        <a:dk1>
          <a:srgbClr val="003366"/>
        </a:dk1>
        <a:lt1>
          <a:srgbClr val="FFFFFF"/>
        </a:lt1>
        <a:dk2>
          <a:srgbClr val="66FF99"/>
        </a:dk2>
        <a:lt2>
          <a:srgbClr val="CCFFFF"/>
        </a:lt2>
        <a:accent1>
          <a:srgbClr val="3366CC"/>
        </a:accent1>
        <a:accent2>
          <a:srgbClr val="00B000"/>
        </a:accent2>
        <a:accent3>
          <a:srgbClr val="B8FF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14">
        <a:dk1>
          <a:srgbClr val="FFFFFF"/>
        </a:dk1>
        <a:lt1>
          <a:srgbClr val="FFFFFF"/>
        </a:lt1>
        <a:dk2>
          <a:srgbClr val="CCFFFF"/>
        </a:dk2>
        <a:lt2>
          <a:srgbClr val="003366"/>
        </a:lt2>
        <a:accent1>
          <a:srgbClr val="3366CC"/>
        </a:accent1>
        <a:accent2>
          <a:srgbClr val="00B000"/>
        </a:accent2>
        <a:accent3>
          <a:srgbClr val="FFFFFF"/>
        </a:accent3>
        <a:accent4>
          <a:srgbClr val="DADADA"/>
        </a:accent4>
        <a:accent5>
          <a:srgbClr val="ADB8E2"/>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1_Custom Design 15">
        <a:dk1>
          <a:srgbClr val="FFFFFF"/>
        </a:dk1>
        <a:lt1>
          <a:srgbClr val="FFFFFF"/>
        </a:lt1>
        <a:dk2>
          <a:srgbClr val="CCFFFF"/>
        </a:dk2>
        <a:lt2>
          <a:srgbClr val="003366"/>
        </a:lt2>
        <a:accent1>
          <a:srgbClr val="000099"/>
        </a:accent1>
        <a:accent2>
          <a:srgbClr val="00B000"/>
        </a:accent2>
        <a:accent3>
          <a:srgbClr val="FFFFFF"/>
        </a:accent3>
        <a:accent4>
          <a:srgbClr val="DADADA"/>
        </a:accent4>
        <a:accent5>
          <a:srgbClr val="AAAACA"/>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1_Custom Design 16">
        <a:dk1>
          <a:srgbClr val="FFFFFF"/>
        </a:dk1>
        <a:lt1>
          <a:srgbClr val="FFFFFF"/>
        </a:lt1>
        <a:dk2>
          <a:srgbClr val="003399"/>
        </a:dk2>
        <a:lt2>
          <a:srgbClr val="003366"/>
        </a:lt2>
        <a:accent1>
          <a:srgbClr val="000099"/>
        </a:accent1>
        <a:accent2>
          <a:srgbClr val="00B000"/>
        </a:accent2>
        <a:accent3>
          <a:srgbClr val="FFFFFF"/>
        </a:accent3>
        <a:accent4>
          <a:srgbClr val="DADADA"/>
        </a:accent4>
        <a:accent5>
          <a:srgbClr val="AAAACA"/>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3_Custom Design">
  <a:themeElements>
    <a:clrScheme name="">
      <a:dk1>
        <a:srgbClr val="FF0066"/>
      </a:dk1>
      <a:lt1>
        <a:srgbClr val="FFFFFF"/>
      </a:lt1>
      <a:dk2>
        <a:srgbClr val="FF3300"/>
      </a:dk2>
      <a:lt2>
        <a:srgbClr val="003366"/>
      </a:lt2>
      <a:accent1>
        <a:srgbClr val="000099"/>
      </a:accent1>
      <a:accent2>
        <a:srgbClr val="AE2B02"/>
      </a:accent2>
      <a:accent3>
        <a:srgbClr val="FFFFFF"/>
      </a:accent3>
      <a:accent4>
        <a:srgbClr val="DA0056"/>
      </a:accent4>
      <a:accent5>
        <a:srgbClr val="AAAACA"/>
      </a:accent5>
      <a:accent6>
        <a:srgbClr val="9D2602"/>
      </a:accent6>
      <a:hlink>
        <a:srgbClr val="66CCFF"/>
      </a:hlink>
      <a:folHlink>
        <a:srgbClr val="FFE701"/>
      </a:folHlink>
    </a:clrScheme>
    <a:fontScheme name="1_Custom Design">
      <a:majorFont>
        <a:latin typeface="Arial"/>
        <a:ea typeface=""/>
        <a:cs typeface=""/>
      </a:majorFont>
      <a:minorFont>
        <a:latin typeface="Arial"/>
        <a:ea typeface=""/>
        <a:cs typeface=""/>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3">
        <a:dk1>
          <a:srgbClr val="003366"/>
        </a:dk1>
        <a:lt1>
          <a:srgbClr val="FFFFFF"/>
        </a:lt1>
        <a:dk2>
          <a:srgbClr val="66FF99"/>
        </a:dk2>
        <a:lt2>
          <a:srgbClr val="CCFFFF"/>
        </a:lt2>
        <a:accent1>
          <a:srgbClr val="3366CC"/>
        </a:accent1>
        <a:accent2>
          <a:srgbClr val="00B000"/>
        </a:accent2>
        <a:accent3>
          <a:srgbClr val="B8FF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14">
        <a:dk1>
          <a:srgbClr val="FFFFFF"/>
        </a:dk1>
        <a:lt1>
          <a:srgbClr val="FFFFFF"/>
        </a:lt1>
        <a:dk2>
          <a:srgbClr val="CCFFFF"/>
        </a:dk2>
        <a:lt2>
          <a:srgbClr val="003366"/>
        </a:lt2>
        <a:accent1>
          <a:srgbClr val="3366CC"/>
        </a:accent1>
        <a:accent2>
          <a:srgbClr val="00B000"/>
        </a:accent2>
        <a:accent3>
          <a:srgbClr val="FFFFFF"/>
        </a:accent3>
        <a:accent4>
          <a:srgbClr val="DADADA"/>
        </a:accent4>
        <a:accent5>
          <a:srgbClr val="ADB8E2"/>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1_Custom Design 15">
        <a:dk1>
          <a:srgbClr val="FFFFFF"/>
        </a:dk1>
        <a:lt1>
          <a:srgbClr val="FFFFFF"/>
        </a:lt1>
        <a:dk2>
          <a:srgbClr val="CCFFFF"/>
        </a:dk2>
        <a:lt2>
          <a:srgbClr val="003366"/>
        </a:lt2>
        <a:accent1>
          <a:srgbClr val="000099"/>
        </a:accent1>
        <a:accent2>
          <a:srgbClr val="00B000"/>
        </a:accent2>
        <a:accent3>
          <a:srgbClr val="FFFFFF"/>
        </a:accent3>
        <a:accent4>
          <a:srgbClr val="DADADA"/>
        </a:accent4>
        <a:accent5>
          <a:srgbClr val="AAAACA"/>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1_Custom Design 16">
        <a:dk1>
          <a:srgbClr val="FFFFFF"/>
        </a:dk1>
        <a:lt1>
          <a:srgbClr val="FFFFFF"/>
        </a:lt1>
        <a:dk2>
          <a:srgbClr val="003399"/>
        </a:dk2>
        <a:lt2>
          <a:srgbClr val="003366"/>
        </a:lt2>
        <a:accent1>
          <a:srgbClr val="000099"/>
        </a:accent1>
        <a:accent2>
          <a:srgbClr val="00B000"/>
        </a:accent2>
        <a:accent3>
          <a:srgbClr val="FFFFFF"/>
        </a:accent3>
        <a:accent4>
          <a:srgbClr val="DADADA"/>
        </a:accent4>
        <a:accent5>
          <a:srgbClr val="AAAACA"/>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1_Custom Design">
  <a:themeElements>
    <a:clrScheme name="">
      <a:dk1>
        <a:srgbClr val="FF0066"/>
      </a:dk1>
      <a:lt1>
        <a:srgbClr val="FFFFFF"/>
      </a:lt1>
      <a:dk2>
        <a:srgbClr val="FF3300"/>
      </a:dk2>
      <a:lt2>
        <a:srgbClr val="003366"/>
      </a:lt2>
      <a:accent1>
        <a:srgbClr val="000099"/>
      </a:accent1>
      <a:accent2>
        <a:srgbClr val="AE2B02"/>
      </a:accent2>
      <a:accent3>
        <a:srgbClr val="FFFFFF"/>
      </a:accent3>
      <a:accent4>
        <a:srgbClr val="DA0056"/>
      </a:accent4>
      <a:accent5>
        <a:srgbClr val="AAAACA"/>
      </a:accent5>
      <a:accent6>
        <a:srgbClr val="9D2602"/>
      </a:accent6>
      <a:hlink>
        <a:srgbClr val="66CCFF"/>
      </a:hlink>
      <a:folHlink>
        <a:srgbClr val="FFE701"/>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Custom Design 13">
        <a:dk1>
          <a:srgbClr val="003366"/>
        </a:dk1>
        <a:lt1>
          <a:srgbClr val="FFFFFF"/>
        </a:lt1>
        <a:dk2>
          <a:srgbClr val="66FF99"/>
        </a:dk2>
        <a:lt2>
          <a:srgbClr val="CCFFFF"/>
        </a:lt2>
        <a:accent1>
          <a:srgbClr val="3366CC"/>
        </a:accent1>
        <a:accent2>
          <a:srgbClr val="00B000"/>
        </a:accent2>
        <a:accent3>
          <a:srgbClr val="B8FF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14">
        <a:dk1>
          <a:srgbClr val="FFFFFF"/>
        </a:dk1>
        <a:lt1>
          <a:srgbClr val="FFFFFF"/>
        </a:lt1>
        <a:dk2>
          <a:srgbClr val="CCFFFF"/>
        </a:dk2>
        <a:lt2>
          <a:srgbClr val="003366"/>
        </a:lt2>
        <a:accent1>
          <a:srgbClr val="3366CC"/>
        </a:accent1>
        <a:accent2>
          <a:srgbClr val="00B000"/>
        </a:accent2>
        <a:accent3>
          <a:srgbClr val="FFFFFF"/>
        </a:accent3>
        <a:accent4>
          <a:srgbClr val="DADADA"/>
        </a:accent4>
        <a:accent5>
          <a:srgbClr val="ADB8E2"/>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3_Custom Design 15">
        <a:dk1>
          <a:srgbClr val="FFFFFF"/>
        </a:dk1>
        <a:lt1>
          <a:srgbClr val="FFFFFF"/>
        </a:lt1>
        <a:dk2>
          <a:srgbClr val="CCFFFF"/>
        </a:dk2>
        <a:lt2>
          <a:srgbClr val="003366"/>
        </a:lt2>
        <a:accent1>
          <a:srgbClr val="000099"/>
        </a:accent1>
        <a:accent2>
          <a:srgbClr val="00B000"/>
        </a:accent2>
        <a:accent3>
          <a:srgbClr val="FFFFFF"/>
        </a:accent3>
        <a:accent4>
          <a:srgbClr val="DADADA"/>
        </a:accent4>
        <a:accent5>
          <a:srgbClr val="AAAACA"/>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3_Custom Design 16">
        <a:dk1>
          <a:srgbClr val="FFFFFF"/>
        </a:dk1>
        <a:lt1>
          <a:srgbClr val="FFFFFF"/>
        </a:lt1>
        <a:dk2>
          <a:srgbClr val="003399"/>
        </a:dk2>
        <a:lt2>
          <a:srgbClr val="003366"/>
        </a:lt2>
        <a:accent1>
          <a:srgbClr val="000099"/>
        </a:accent1>
        <a:accent2>
          <a:srgbClr val="00B000"/>
        </a:accent2>
        <a:accent3>
          <a:srgbClr val="FFFFFF"/>
        </a:accent3>
        <a:accent4>
          <a:srgbClr val="DADADA"/>
        </a:accent4>
        <a:accent5>
          <a:srgbClr val="AAAACA"/>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67_Custom Design">
  <a:themeElements>
    <a:clrScheme name="">
      <a:dk1>
        <a:srgbClr val="FF0066"/>
      </a:dk1>
      <a:lt1>
        <a:srgbClr val="FFFFFF"/>
      </a:lt1>
      <a:dk2>
        <a:srgbClr val="FF3300"/>
      </a:dk2>
      <a:lt2>
        <a:srgbClr val="003366"/>
      </a:lt2>
      <a:accent1>
        <a:srgbClr val="000099"/>
      </a:accent1>
      <a:accent2>
        <a:srgbClr val="AE2B02"/>
      </a:accent2>
      <a:accent3>
        <a:srgbClr val="FFFFFF"/>
      </a:accent3>
      <a:accent4>
        <a:srgbClr val="DA0056"/>
      </a:accent4>
      <a:accent5>
        <a:srgbClr val="AAAACA"/>
      </a:accent5>
      <a:accent6>
        <a:srgbClr val="9D2602"/>
      </a:accent6>
      <a:hlink>
        <a:srgbClr val="66CCFF"/>
      </a:hlink>
      <a:folHlink>
        <a:srgbClr val="FFE701"/>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3">
        <a:dk1>
          <a:srgbClr val="003366"/>
        </a:dk1>
        <a:lt1>
          <a:srgbClr val="FFFFFF"/>
        </a:lt1>
        <a:dk2>
          <a:srgbClr val="66FF99"/>
        </a:dk2>
        <a:lt2>
          <a:srgbClr val="CCFFFF"/>
        </a:lt2>
        <a:accent1>
          <a:srgbClr val="3366CC"/>
        </a:accent1>
        <a:accent2>
          <a:srgbClr val="00B000"/>
        </a:accent2>
        <a:accent3>
          <a:srgbClr val="B8FF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14">
        <a:dk1>
          <a:srgbClr val="FFFFFF"/>
        </a:dk1>
        <a:lt1>
          <a:srgbClr val="FFFFFF"/>
        </a:lt1>
        <a:dk2>
          <a:srgbClr val="CCFFFF"/>
        </a:dk2>
        <a:lt2>
          <a:srgbClr val="003366"/>
        </a:lt2>
        <a:accent1>
          <a:srgbClr val="3366CC"/>
        </a:accent1>
        <a:accent2>
          <a:srgbClr val="00B000"/>
        </a:accent2>
        <a:accent3>
          <a:srgbClr val="FFFFFF"/>
        </a:accent3>
        <a:accent4>
          <a:srgbClr val="DADADA"/>
        </a:accent4>
        <a:accent5>
          <a:srgbClr val="ADB8E2"/>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1_Custom Design 15">
        <a:dk1>
          <a:srgbClr val="FFFFFF"/>
        </a:dk1>
        <a:lt1>
          <a:srgbClr val="FFFFFF"/>
        </a:lt1>
        <a:dk2>
          <a:srgbClr val="CCFFFF"/>
        </a:dk2>
        <a:lt2>
          <a:srgbClr val="003366"/>
        </a:lt2>
        <a:accent1>
          <a:srgbClr val="000099"/>
        </a:accent1>
        <a:accent2>
          <a:srgbClr val="00B000"/>
        </a:accent2>
        <a:accent3>
          <a:srgbClr val="FFFFFF"/>
        </a:accent3>
        <a:accent4>
          <a:srgbClr val="DADADA"/>
        </a:accent4>
        <a:accent5>
          <a:srgbClr val="AAAACA"/>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1_Custom Design 16">
        <a:dk1>
          <a:srgbClr val="FFFFFF"/>
        </a:dk1>
        <a:lt1>
          <a:srgbClr val="FFFFFF"/>
        </a:lt1>
        <a:dk2>
          <a:srgbClr val="003399"/>
        </a:dk2>
        <a:lt2>
          <a:srgbClr val="003366"/>
        </a:lt2>
        <a:accent1>
          <a:srgbClr val="000099"/>
        </a:accent1>
        <a:accent2>
          <a:srgbClr val="00B000"/>
        </a:accent2>
        <a:accent3>
          <a:srgbClr val="FFFFFF"/>
        </a:accent3>
        <a:accent4>
          <a:srgbClr val="DADADA"/>
        </a:accent4>
        <a:accent5>
          <a:srgbClr val="AAAACA"/>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65_Custom Design">
  <a:themeElements>
    <a:clrScheme name="">
      <a:dk1>
        <a:srgbClr val="FF0066"/>
      </a:dk1>
      <a:lt1>
        <a:srgbClr val="FFFFFF"/>
      </a:lt1>
      <a:dk2>
        <a:srgbClr val="FF3300"/>
      </a:dk2>
      <a:lt2>
        <a:srgbClr val="003366"/>
      </a:lt2>
      <a:accent1>
        <a:srgbClr val="000099"/>
      </a:accent1>
      <a:accent2>
        <a:srgbClr val="AE2B02"/>
      </a:accent2>
      <a:accent3>
        <a:srgbClr val="FFFFFF"/>
      </a:accent3>
      <a:accent4>
        <a:srgbClr val="DA0056"/>
      </a:accent4>
      <a:accent5>
        <a:srgbClr val="AAAACA"/>
      </a:accent5>
      <a:accent6>
        <a:srgbClr val="9D2602"/>
      </a:accent6>
      <a:hlink>
        <a:srgbClr val="66CCFF"/>
      </a:hlink>
      <a:folHlink>
        <a:srgbClr val="FFE701"/>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Custom Design 13">
        <a:dk1>
          <a:srgbClr val="003366"/>
        </a:dk1>
        <a:lt1>
          <a:srgbClr val="FFFFFF"/>
        </a:lt1>
        <a:dk2>
          <a:srgbClr val="66FF99"/>
        </a:dk2>
        <a:lt2>
          <a:srgbClr val="CCFFFF"/>
        </a:lt2>
        <a:accent1>
          <a:srgbClr val="3366CC"/>
        </a:accent1>
        <a:accent2>
          <a:srgbClr val="00B000"/>
        </a:accent2>
        <a:accent3>
          <a:srgbClr val="B8FF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14">
        <a:dk1>
          <a:srgbClr val="FFFFFF"/>
        </a:dk1>
        <a:lt1>
          <a:srgbClr val="FFFFFF"/>
        </a:lt1>
        <a:dk2>
          <a:srgbClr val="CCFFFF"/>
        </a:dk2>
        <a:lt2>
          <a:srgbClr val="003366"/>
        </a:lt2>
        <a:accent1>
          <a:srgbClr val="3366CC"/>
        </a:accent1>
        <a:accent2>
          <a:srgbClr val="00B000"/>
        </a:accent2>
        <a:accent3>
          <a:srgbClr val="FFFFFF"/>
        </a:accent3>
        <a:accent4>
          <a:srgbClr val="DADADA"/>
        </a:accent4>
        <a:accent5>
          <a:srgbClr val="ADB8E2"/>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2_Custom Design 15">
        <a:dk1>
          <a:srgbClr val="FFFFFF"/>
        </a:dk1>
        <a:lt1>
          <a:srgbClr val="FFFFFF"/>
        </a:lt1>
        <a:dk2>
          <a:srgbClr val="CCFFFF"/>
        </a:dk2>
        <a:lt2>
          <a:srgbClr val="003366"/>
        </a:lt2>
        <a:accent1>
          <a:srgbClr val="000099"/>
        </a:accent1>
        <a:accent2>
          <a:srgbClr val="00B000"/>
        </a:accent2>
        <a:accent3>
          <a:srgbClr val="FFFFFF"/>
        </a:accent3>
        <a:accent4>
          <a:srgbClr val="DADADA"/>
        </a:accent4>
        <a:accent5>
          <a:srgbClr val="AAAACA"/>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2_Custom Design 16">
        <a:dk1>
          <a:srgbClr val="FFFFFF"/>
        </a:dk1>
        <a:lt1>
          <a:srgbClr val="FFFFFF"/>
        </a:lt1>
        <a:dk2>
          <a:srgbClr val="003399"/>
        </a:dk2>
        <a:lt2>
          <a:srgbClr val="003366"/>
        </a:lt2>
        <a:accent1>
          <a:srgbClr val="000099"/>
        </a:accent1>
        <a:accent2>
          <a:srgbClr val="00B000"/>
        </a:accent2>
        <a:accent3>
          <a:srgbClr val="FFFFFF"/>
        </a:accent3>
        <a:accent4>
          <a:srgbClr val="DADADA"/>
        </a:accent4>
        <a:accent5>
          <a:srgbClr val="AAAACA"/>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
      <a:dk1>
        <a:srgbClr val="FF0066"/>
      </a:dk1>
      <a:lt1>
        <a:srgbClr val="FFFFFF"/>
      </a:lt1>
      <a:dk2>
        <a:srgbClr val="FF3300"/>
      </a:dk2>
      <a:lt2>
        <a:srgbClr val="003366"/>
      </a:lt2>
      <a:accent1>
        <a:srgbClr val="000099"/>
      </a:accent1>
      <a:accent2>
        <a:srgbClr val="AE2B02"/>
      </a:accent2>
      <a:accent3>
        <a:srgbClr val="FFFFFF"/>
      </a:accent3>
      <a:accent4>
        <a:srgbClr val="DA0056"/>
      </a:accent4>
      <a:accent5>
        <a:srgbClr val="AAAACA"/>
      </a:accent5>
      <a:accent6>
        <a:srgbClr val="9D2602"/>
      </a:accent6>
      <a:hlink>
        <a:srgbClr val="66CCFF"/>
      </a:hlink>
      <a:folHlink>
        <a:srgbClr val="FFE701"/>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3">
        <a:dk1>
          <a:srgbClr val="003366"/>
        </a:dk1>
        <a:lt1>
          <a:srgbClr val="FFFFFF"/>
        </a:lt1>
        <a:dk2>
          <a:srgbClr val="66FF99"/>
        </a:dk2>
        <a:lt2>
          <a:srgbClr val="CCFFFF"/>
        </a:lt2>
        <a:accent1>
          <a:srgbClr val="3366CC"/>
        </a:accent1>
        <a:accent2>
          <a:srgbClr val="00B000"/>
        </a:accent2>
        <a:accent3>
          <a:srgbClr val="B8FF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14">
        <a:dk1>
          <a:srgbClr val="FFFFFF"/>
        </a:dk1>
        <a:lt1>
          <a:srgbClr val="FFFFFF"/>
        </a:lt1>
        <a:dk2>
          <a:srgbClr val="CCFFFF"/>
        </a:dk2>
        <a:lt2>
          <a:srgbClr val="003366"/>
        </a:lt2>
        <a:accent1>
          <a:srgbClr val="3366CC"/>
        </a:accent1>
        <a:accent2>
          <a:srgbClr val="00B000"/>
        </a:accent2>
        <a:accent3>
          <a:srgbClr val="FFFFFF"/>
        </a:accent3>
        <a:accent4>
          <a:srgbClr val="DADADA"/>
        </a:accent4>
        <a:accent5>
          <a:srgbClr val="ADB8E2"/>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1_Custom Design 15">
        <a:dk1>
          <a:srgbClr val="FFFFFF"/>
        </a:dk1>
        <a:lt1>
          <a:srgbClr val="FFFFFF"/>
        </a:lt1>
        <a:dk2>
          <a:srgbClr val="CCFFFF"/>
        </a:dk2>
        <a:lt2>
          <a:srgbClr val="003366"/>
        </a:lt2>
        <a:accent1>
          <a:srgbClr val="000099"/>
        </a:accent1>
        <a:accent2>
          <a:srgbClr val="00B000"/>
        </a:accent2>
        <a:accent3>
          <a:srgbClr val="FFFFFF"/>
        </a:accent3>
        <a:accent4>
          <a:srgbClr val="DADADA"/>
        </a:accent4>
        <a:accent5>
          <a:srgbClr val="AAAACA"/>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1_Custom Design 16">
        <a:dk1>
          <a:srgbClr val="FFFFFF"/>
        </a:dk1>
        <a:lt1>
          <a:srgbClr val="FFFFFF"/>
        </a:lt1>
        <a:dk2>
          <a:srgbClr val="003399"/>
        </a:dk2>
        <a:lt2>
          <a:srgbClr val="003366"/>
        </a:lt2>
        <a:accent1>
          <a:srgbClr val="000099"/>
        </a:accent1>
        <a:accent2>
          <a:srgbClr val="00B000"/>
        </a:accent2>
        <a:accent3>
          <a:srgbClr val="FFFFFF"/>
        </a:accent3>
        <a:accent4>
          <a:srgbClr val="DADADA"/>
        </a:accent4>
        <a:accent5>
          <a:srgbClr val="AAAACA"/>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90_Custom Design">
  <a:themeElements>
    <a:clrScheme name="">
      <a:dk1>
        <a:srgbClr val="FF0066"/>
      </a:dk1>
      <a:lt1>
        <a:srgbClr val="FFFFFF"/>
      </a:lt1>
      <a:dk2>
        <a:srgbClr val="FF3300"/>
      </a:dk2>
      <a:lt2>
        <a:srgbClr val="003366"/>
      </a:lt2>
      <a:accent1>
        <a:srgbClr val="000099"/>
      </a:accent1>
      <a:accent2>
        <a:srgbClr val="AE2B02"/>
      </a:accent2>
      <a:accent3>
        <a:srgbClr val="FFFFFF"/>
      </a:accent3>
      <a:accent4>
        <a:srgbClr val="DA0056"/>
      </a:accent4>
      <a:accent5>
        <a:srgbClr val="AAAACA"/>
      </a:accent5>
      <a:accent6>
        <a:srgbClr val="9D2602"/>
      </a:accent6>
      <a:hlink>
        <a:srgbClr val="66CCFF"/>
      </a:hlink>
      <a:folHlink>
        <a:srgbClr val="FFE701"/>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Custom Design 13">
        <a:dk1>
          <a:srgbClr val="003366"/>
        </a:dk1>
        <a:lt1>
          <a:srgbClr val="FFFFFF"/>
        </a:lt1>
        <a:dk2>
          <a:srgbClr val="66FF99"/>
        </a:dk2>
        <a:lt2>
          <a:srgbClr val="CCFFFF"/>
        </a:lt2>
        <a:accent1>
          <a:srgbClr val="3366CC"/>
        </a:accent1>
        <a:accent2>
          <a:srgbClr val="00B000"/>
        </a:accent2>
        <a:accent3>
          <a:srgbClr val="B8FF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14">
        <a:dk1>
          <a:srgbClr val="FFFFFF"/>
        </a:dk1>
        <a:lt1>
          <a:srgbClr val="FFFFFF"/>
        </a:lt1>
        <a:dk2>
          <a:srgbClr val="CCFFFF"/>
        </a:dk2>
        <a:lt2>
          <a:srgbClr val="003366"/>
        </a:lt2>
        <a:accent1>
          <a:srgbClr val="3366CC"/>
        </a:accent1>
        <a:accent2>
          <a:srgbClr val="00B000"/>
        </a:accent2>
        <a:accent3>
          <a:srgbClr val="FFFFFF"/>
        </a:accent3>
        <a:accent4>
          <a:srgbClr val="DADADA"/>
        </a:accent4>
        <a:accent5>
          <a:srgbClr val="ADB8E2"/>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2_Custom Design 15">
        <a:dk1>
          <a:srgbClr val="FFFFFF"/>
        </a:dk1>
        <a:lt1>
          <a:srgbClr val="FFFFFF"/>
        </a:lt1>
        <a:dk2>
          <a:srgbClr val="CCFFFF"/>
        </a:dk2>
        <a:lt2>
          <a:srgbClr val="003366"/>
        </a:lt2>
        <a:accent1>
          <a:srgbClr val="000099"/>
        </a:accent1>
        <a:accent2>
          <a:srgbClr val="00B000"/>
        </a:accent2>
        <a:accent3>
          <a:srgbClr val="FFFFFF"/>
        </a:accent3>
        <a:accent4>
          <a:srgbClr val="DADADA"/>
        </a:accent4>
        <a:accent5>
          <a:srgbClr val="AAAACA"/>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2_Custom Design 16">
        <a:dk1>
          <a:srgbClr val="FFFFFF"/>
        </a:dk1>
        <a:lt1>
          <a:srgbClr val="FFFFFF"/>
        </a:lt1>
        <a:dk2>
          <a:srgbClr val="003399"/>
        </a:dk2>
        <a:lt2>
          <a:srgbClr val="003366"/>
        </a:lt2>
        <a:accent1>
          <a:srgbClr val="000099"/>
        </a:accent1>
        <a:accent2>
          <a:srgbClr val="00B000"/>
        </a:accent2>
        <a:accent3>
          <a:srgbClr val="FFFFFF"/>
        </a:accent3>
        <a:accent4>
          <a:srgbClr val="DADADA"/>
        </a:accent4>
        <a:accent5>
          <a:srgbClr val="AAAACA"/>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45_Custom Design">
  <a:themeElements>
    <a:clrScheme name="">
      <a:dk1>
        <a:srgbClr val="FF0066"/>
      </a:dk1>
      <a:lt1>
        <a:srgbClr val="FFFFFF"/>
      </a:lt1>
      <a:dk2>
        <a:srgbClr val="FF3300"/>
      </a:dk2>
      <a:lt2>
        <a:srgbClr val="003366"/>
      </a:lt2>
      <a:accent1>
        <a:srgbClr val="000099"/>
      </a:accent1>
      <a:accent2>
        <a:srgbClr val="AE2B02"/>
      </a:accent2>
      <a:accent3>
        <a:srgbClr val="FFFFFF"/>
      </a:accent3>
      <a:accent4>
        <a:srgbClr val="DA0056"/>
      </a:accent4>
      <a:accent5>
        <a:srgbClr val="AAAACA"/>
      </a:accent5>
      <a:accent6>
        <a:srgbClr val="9D2602"/>
      </a:accent6>
      <a:hlink>
        <a:srgbClr val="66CCFF"/>
      </a:hlink>
      <a:folHlink>
        <a:srgbClr val="FFE701"/>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Custom Design 13">
        <a:dk1>
          <a:srgbClr val="003366"/>
        </a:dk1>
        <a:lt1>
          <a:srgbClr val="FFFFFF"/>
        </a:lt1>
        <a:dk2>
          <a:srgbClr val="66FF99"/>
        </a:dk2>
        <a:lt2>
          <a:srgbClr val="CCFFFF"/>
        </a:lt2>
        <a:accent1>
          <a:srgbClr val="3366CC"/>
        </a:accent1>
        <a:accent2>
          <a:srgbClr val="00B000"/>
        </a:accent2>
        <a:accent3>
          <a:srgbClr val="B8FF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14">
        <a:dk1>
          <a:srgbClr val="FFFFFF"/>
        </a:dk1>
        <a:lt1>
          <a:srgbClr val="FFFFFF"/>
        </a:lt1>
        <a:dk2>
          <a:srgbClr val="CCFFFF"/>
        </a:dk2>
        <a:lt2>
          <a:srgbClr val="003366"/>
        </a:lt2>
        <a:accent1>
          <a:srgbClr val="3366CC"/>
        </a:accent1>
        <a:accent2>
          <a:srgbClr val="00B000"/>
        </a:accent2>
        <a:accent3>
          <a:srgbClr val="FFFFFF"/>
        </a:accent3>
        <a:accent4>
          <a:srgbClr val="DADADA"/>
        </a:accent4>
        <a:accent5>
          <a:srgbClr val="ADB8E2"/>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2_Custom Design 15">
        <a:dk1>
          <a:srgbClr val="FFFFFF"/>
        </a:dk1>
        <a:lt1>
          <a:srgbClr val="FFFFFF"/>
        </a:lt1>
        <a:dk2>
          <a:srgbClr val="CCFFFF"/>
        </a:dk2>
        <a:lt2>
          <a:srgbClr val="003366"/>
        </a:lt2>
        <a:accent1>
          <a:srgbClr val="000099"/>
        </a:accent1>
        <a:accent2>
          <a:srgbClr val="00B000"/>
        </a:accent2>
        <a:accent3>
          <a:srgbClr val="FFFFFF"/>
        </a:accent3>
        <a:accent4>
          <a:srgbClr val="DADADA"/>
        </a:accent4>
        <a:accent5>
          <a:srgbClr val="AAAACA"/>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2_Custom Design 16">
        <a:dk1>
          <a:srgbClr val="FFFFFF"/>
        </a:dk1>
        <a:lt1>
          <a:srgbClr val="FFFFFF"/>
        </a:lt1>
        <a:dk2>
          <a:srgbClr val="003399"/>
        </a:dk2>
        <a:lt2>
          <a:srgbClr val="003366"/>
        </a:lt2>
        <a:accent1>
          <a:srgbClr val="000099"/>
        </a:accent1>
        <a:accent2>
          <a:srgbClr val="00B000"/>
        </a:accent2>
        <a:accent3>
          <a:srgbClr val="FFFFFF"/>
        </a:accent3>
        <a:accent4>
          <a:srgbClr val="DADADA"/>
        </a:accent4>
        <a:accent5>
          <a:srgbClr val="AAAACA"/>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4_Custom Design">
  <a:themeElements>
    <a:clrScheme name="">
      <a:dk1>
        <a:srgbClr val="FF0066"/>
      </a:dk1>
      <a:lt1>
        <a:srgbClr val="FFFFFF"/>
      </a:lt1>
      <a:dk2>
        <a:srgbClr val="FF3300"/>
      </a:dk2>
      <a:lt2>
        <a:srgbClr val="003366"/>
      </a:lt2>
      <a:accent1>
        <a:srgbClr val="000099"/>
      </a:accent1>
      <a:accent2>
        <a:srgbClr val="AE2B02"/>
      </a:accent2>
      <a:accent3>
        <a:srgbClr val="FFFFFF"/>
      </a:accent3>
      <a:accent4>
        <a:srgbClr val="DA0056"/>
      </a:accent4>
      <a:accent5>
        <a:srgbClr val="AAAACA"/>
      </a:accent5>
      <a:accent6>
        <a:srgbClr val="9D2602"/>
      </a:accent6>
      <a:hlink>
        <a:srgbClr val="66CCFF"/>
      </a:hlink>
      <a:folHlink>
        <a:srgbClr val="FFE701"/>
      </a:folHlink>
    </a:clrScheme>
    <a:fontScheme name="8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8_Custom Design 13">
        <a:dk1>
          <a:srgbClr val="003366"/>
        </a:dk1>
        <a:lt1>
          <a:srgbClr val="FFFFFF"/>
        </a:lt1>
        <a:dk2>
          <a:srgbClr val="66FF99"/>
        </a:dk2>
        <a:lt2>
          <a:srgbClr val="CCFFFF"/>
        </a:lt2>
        <a:accent1>
          <a:srgbClr val="3366CC"/>
        </a:accent1>
        <a:accent2>
          <a:srgbClr val="00B000"/>
        </a:accent2>
        <a:accent3>
          <a:srgbClr val="B8FF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Custom Design 14">
        <a:dk1>
          <a:srgbClr val="FFFFFF"/>
        </a:dk1>
        <a:lt1>
          <a:srgbClr val="FFFFFF"/>
        </a:lt1>
        <a:dk2>
          <a:srgbClr val="CCFFFF"/>
        </a:dk2>
        <a:lt2>
          <a:srgbClr val="003366"/>
        </a:lt2>
        <a:accent1>
          <a:srgbClr val="3366CC"/>
        </a:accent1>
        <a:accent2>
          <a:srgbClr val="00B000"/>
        </a:accent2>
        <a:accent3>
          <a:srgbClr val="FFFFFF"/>
        </a:accent3>
        <a:accent4>
          <a:srgbClr val="DADADA"/>
        </a:accent4>
        <a:accent5>
          <a:srgbClr val="ADB8E2"/>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8_Custom Design 15">
        <a:dk1>
          <a:srgbClr val="FFFFFF"/>
        </a:dk1>
        <a:lt1>
          <a:srgbClr val="FFFFFF"/>
        </a:lt1>
        <a:dk2>
          <a:srgbClr val="CCFFFF"/>
        </a:dk2>
        <a:lt2>
          <a:srgbClr val="003366"/>
        </a:lt2>
        <a:accent1>
          <a:srgbClr val="000099"/>
        </a:accent1>
        <a:accent2>
          <a:srgbClr val="00B000"/>
        </a:accent2>
        <a:accent3>
          <a:srgbClr val="FFFFFF"/>
        </a:accent3>
        <a:accent4>
          <a:srgbClr val="DADADA"/>
        </a:accent4>
        <a:accent5>
          <a:srgbClr val="AAAACA"/>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8_Custom Design 16">
        <a:dk1>
          <a:srgbClr val="FFFFFF"/>
        </a:dk1>
        <a:lt1>
          <a:srgbClr val="FFFFFF"/>
        </a:lt1>
        <a:dk2>
          <a:srgbClr val="003399"/>
        </a:dk2>
        <a:lt2>
          <a:srgbClr val="003366"/>
        </a:lt2>
        <a:accent1>
          <a:srgbClr val="000099"/>
        </a:accent1>
        <a:accent2>
          <a:srgbClr val="00B000"/>
        </a:accent2>
        <a:accent3>
          <a:srgbClr val="FFFFFF"/>
        </a:accent3>
        <a:accent4>
          <a:srgbClr val="DADADA"/>
        </a:accent4>
        <a:accent5>
          <a:srgbClr val="AAAACA"/>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4_Custom Design">
  <a:themeElements>
    <a:clrScheme name="">
      <a:dk1>
        <a:srgbClr val="FF0066"/>
      </a:dk1>
      <a:lt1>
        <a:srgbClr val="FFFFFF"/>
      </a:lt1>
      <a:dk2>
        <a:srgbClr val="FF3300"/>
      </a:dk2>
      <a:lt2>
        <a:srgbClr val="003366"/>
      </a:lt2>
      <a:accent1>
        <a:srgbClr val="000099"/>
      </a:accent1>
      <a:accent2>
        <a:srgbClr val="AE2B02"/>
      </a:accent2>
      <a:accent3>
        <a:srgbClr val="FFFFFF"/>
      </a:accent3>
      <a:accent4>
        <a:srgbClr val="DA0056"/>
      </a:accent4>
      <a:accent5>
        <a:srgbClr val="AAAACA"/>
      </a:accent5>
      <a:accent6>
        <a:srgbClr val="9D2602"/>
      </a:accent6>
      <a:hlink>
        <a:srgbClr val="66CCFF"/>
      </a:hlink>
      <a:folHlink>
        <a:srgbClr val="FFE701"/>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Custom Design 13">
        <a:dk1>
          <a:srgbClr val="003366"/>
        </a:dk1>
        <a:lt1>
          <a:srgbClr val="FFFFFF"/>
        </a:lt1>
        <a:dk2>
          <a:srgbClr val="66FF99"/>
        </a:dk2>
        <a:lt2>
          <a:srgbClr val="CCFFFF"/>
        </a:lt2>
        <a:accent1>
          <a:srgbClr val="3366CC"/>
        </a:accent1>
        <a:accent2>
          <a:srgbClr val="00B000"/>
        </a:accent2>
        <a:accent3>
          <a:srgbClr val="B8FF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14">
        <a:dk1>
          <a:srgbClr val="FFFFFF"/>
        </a:dk1>
        <a:lt1>
          <a:srgbClr val="FFFFFF"/>
        </a:lt1>
        <a:dk2>
          <a:srgbClr val="CCFFFF"/>
        </a:dk2>
        <a:lt2>
          <a:srgbClr val="003366"/>
        </a:lt2>
        <a:accent1>
          <a:srgbClr val="3366CC"/>
        </a:accent1>
        <a:accent2>
          <a:srgbClr val="00B000"/>
        </a:accent2>
        <a:accent3>
          <a:srgbClr val="FFFFFF"/>
        </a:accent3>
        <a:accent4>
          <a:srgbClr val="DADADA"/>
        </a:accent4>
        <a:accent5>
          <a:srgbClr val="ADB8E2"/>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2_Custom Design 15">
        <a:dk1>
          <a:srgbClr val="FFFFFF"/>
        </a:dk1>
        <a:lt1>
          <a:srgbClr val="FFFFFF"/>
        </a:lt1>
        <a:dk2>
          <a:srgbClr val="CCFFFF"/>
        </a:dk2>
        <a:lt2>
          <a:srgbClr val="003366"/>
        </a:lt2>
        <a:accent1>
          <a:srgbClr val="000099"/>
        </a:accent1>
        <a:accent2>
          <a:srgbClr val="00B000"/>
        </a:accent2>
        <a:accent3>
          <a:srgbClr val="FFFFFF"/>
        </a:accent3>
        <a:accent4>
          <a:srgbClr val="DADADA"/>
        </a:accent4>
        <a:accent5>
          <a:srgbClr val="AAAACA"/>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2_Custom Design 16">
        <a:dk1>
          <a:srgbClr val="FFFFFF"/>
        </a:dk1>
        <a:lt1>
          <a:srgbClr val="FFFFFF"/>
        </a:lt1>
        <a:dk2>
          <a:srgbClr val="003399"/>
        </a:dk2>
        <a:lt2>
          <a:srgbClr val="003366"/>
        </a:lt2>
        <a:accent1>
          <a:srgbClr val="000099"/>
        </a:accent1>
        <a:accent2>
          <a:srgbClr val="00B000"/>
        </a:accent2>
        <a:accent3>
          <a:srgbClr val="FFFFFF"/>
        </a:accent3>
        <a:accent4>
          <a:srgbClr val="DADADA"/>
        </a:accent4>
        <a:accent5>
          <a:srgbClr val="AAAACA"/>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7_Custom Design">
  <a:themeElements>
    <a:clrScheme name="">
      <a:dk1>
        <a:srgbClr val="FF0066"/>
      </a:dk1>
      <a:lt1>
        <a:srgbClr val="FFFFFF"/>
      </a:lt1>
      <a:dk2>
        <a:srgbClr val="FF3300"/>
      </a:dk2>
      <a:lt2>
        <a:srgbClr val="003366"/>
      </a:lt2>
      <a:accent1>
        <a:srgbClr val="000099"/>
      </a:accent1>
      <a:accent2>
        <a:srgbClr val="AE2B02"/>
      </a:accent2>
      <a:accent3>
        <a:srgbClr val="FFFFFF"/>
      </a:accent3>
      <a:accent4>
        <a:srgbClr val="DA0056"/>
      </a:accent4>
      <a:accent5>
        <a:srgbClr val="AAAACA"/>
      </a:accent5>
      <a:accent6>
        <a:srgbClr val="9D2602"/>
      </a:accent6>
      <a:hlink>
        <a:srgbClr val="66CCFF"/>
      </a:hlink>
      <a:folHlink>
        <a:srgbClr val="FFE701"/>
      </a:folHlink>
    </a:clrScheme>
    <a:fontScheme name="1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3_Custom Design 13">
        <a:dk1>
          <a:srgbClr val="003366"/>
        </a:dk1>
        <a:lt1>
          <a:srgbClr val="FFFFFF"/>
        </a:lt1>
        <a:dk2>
          <a:srgbClr val="66FF99"/>
        </a:dk2>
        <a:lt2>
          <a:srgbClr val="CCFFFF"/>
        </a:lt2>
        <a:accent1>
          <a:srgbClr val="3366CC"/>
        </a:accent1>
        <a:accent2>
          <a:srgbClr val="00B000"/>
        </a:accent2>
        <a:accent3>
          <a:srgbClr val="B8FF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3_Custom Design 14">
        <a:dk1>
          <a:srgbClr val="FFFFFF"/>
        </a:dk1>
        <a:lt1>
          <a:srgbClr val="FFFFFF"/>
        </a:lt1>
        <a:dk2>
          <a:srgbClr val="CCFFFF"/>
        </a:dk2>
        <a:lt2>
          <a:srgbClr val="003366"/>
        </a:lt2>
        <a:accent1>
          <a:srgbClr val="3366CC"/>
        </a:accent1>
        <a:accent2>
          <a:srgbClr val="00B000"/>
        </a:accent2>
        <a:accent3>
          <a:srgbClr val="FFFFFF"/>
        </a:accent3>
        <a:accent4>
          <a:srgbClr val="DADADA"/>
        </a:accent4>
        <a:accent5>
          <a:srgbClr val="ADB8E2"/>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13_Custom Design 15">
        <a:dk1>
          <a:srgbClr val="FFFFFF"/>
        </a:dk1>
        <a:lt1>
          <a:srgbClr val="FFFFFF"/>
        </a:lt1>
        <a:dk2>
          <a:srgbClr val="CCFFFF"/>
        </a:dk2>
        <a:lt2>
          <a:srgbClr val="003366"/>
        </a:lt2>
        <a:accent1>
          <a:srgbClr val="000099"/>
        </a:accent1>
        <a:accent2>
          <a:srgbClr val="00B000"/>
        </a:accent2>
        <a:accent3>
          <a:srgbClr val="FFFFFF"/>
        </a:accent3>
        <a:accent4>
          <a:srgbClr val="DADADA"/>
        </a:accent4>
        <a:accent5>
          <a:srgbClr val="AAAACA"/>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13_Custom Design 16">
        <a:dk1>
          <a:srgbClr val="FFFFFF"/>
        </a:dk1>
        <a:lt1>
          <a:srgbClr val="FFFFFF"/>
        </a:lt1>
        <a:dk2>
          <a:srgbClr val="003399"/>
        </a:dk2>
        <a:lt2>
          <a:srgbClr val="003366"/>
        </a:lt2>
        <a:accent1>
          <a:srgbClr val="000099"/>
        </a:accent1>
        <a:accent2>
          <a:srgbClr val="00B000"/>
        </a:accent2>
        <a:accent3>
          <a:srgbClr val="FFFFFF"/>
        </a:accent3>
        <a:accent4>
          <a:srgbClr val="DADADA"/>
        </a:accent4>
        <a:accent5>
          <a:srgbClr val="AAAACA"/>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5_Custom Design">
  <a:themeElements>
    <a:clrScheme name="">
      <a:dk1>
        <a:srgbClr val="FF0066"/>
      </a:dk1>
      <a:lt1>
        <a:srgbClr val="FFFFFF"/>
      </a:lt1>
      <a:dk2>
        <a:srgbClr val="FF3300"/>
      </a:dk2>
      <a:lt2>
        <a:srgbClr val="003366"/>
      </a:lt2>
      <a:accent1>
        <a:srgbClr val="000099"/>
      </a:accent1>
      <a:accent2>
        <a:srgbClr val="AE2B02"/>
      </a:accent2>
      <a:accent3>
        <a:srgbClr val="FFFFFF"/>
      </a:accent3>
      <a:accent4>
        <a:srgbClr val="DA0056"/>
      </a:accent4>
      <a:accent5>
        <a:srgbClr val="AAAACA"/>
      </a:accent5>
      <a:accent6>
        <a:srgbClr val="9D2602"/>
      </a:accent6>
      <a:hlink>
        <a:srgbClr val="66CCFF"/>
      </a:hlink>
      <a:folHlink>
        <a:srgbClr val="FFE701"/>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3366"/>
        </a:dk1>
        <a:lt1>
          <a:srgbClr val="FFFFFF"/>
        </a:lt1>
        <a:dk2>
          <a:srgbClr val="66FF99"/>
        </a:dk2>
        <a:lt2>
          <a:srgbClr val="CCFFFF"/>
        </a:lt2>
        <a:accent1>
          <a:srgbClr val="3366CC"/>
        </a:accent1>
        <a:accent2>
          <a:srgbClr val="00B000"/>
        </a:accent2>
        <a:accent3>
          <a:srgbClr val="B8FF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14">
        <a:dk1>
          <a:srgbClr val="FFFFFF"/>
        </a:dk1>
        <a:lt1>
          <a:srgbClr val="FFFFFF"/>
        </a:lt1>
        <a:dk2>
          <a:srgbClr val="CCFFFF"/>
        </a:dk2>
        <a:lt2>
          <a:srgbClr val="003366"/>
        </a:lt2>
        <a:accent1>
          <a:srgbClr val="3366CC"/>
        </a:accent1>
        <a:accent2>
          <a:srgbClr val="00B000"/>
        </a:accent2>
        <a:accent3>
          <a:srgbClr val="FFFFFF"/>
        </a:accent3>
        <a:accent4>
          <a:srgbClr val="DADADA"/>
        </a:accent4>
        <a:accent5>
          <a:srgbClr val="ADB8E2"/>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Custom Design 15">
        <a:dk1>
          <a:srgbClr val="FFFFFF"/>
        </a:dk1>
        <a:lt1>
          <a:srgbClr val="FFFFFF"/>
        </a:lt1>
        <a:dk2>
          <a:srgbClr val="CCFFFF"/>
        </a:dk2>
        <a:lt2>
          <a:srgbClr val="003366"/>
        </a:lt2>
        <a:accent1>
          <a:srgbClr val="000099"/>
        </a:accent1>
        <a:accent2>
          <a:srgbClr val="00B000"/>
        </a:accent2>
        <a:accent3>
          <a:srgbClr val="FFFFFF"/>
        </a:accent3>
        <a:accent4>
          <a:srgbClr val="DADADA"/>
        </a:accent4>
        <a:accent5>
          <a:srgbClr val="AAAACA"/>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Custom Design 16">
        <a:dk1>
          <a:srgbClr val="FFFFFF"/>
        </a:dk1>
        <a:lt1>
          <a:srgbClr val="FFFFFF"/>
        </a:lt1>
        <a:dk2>
          <a:srgbClr val="003399"/>
        </a:dk2>
        <a:lt2>
          <a:srgbClr val="003366"/>
        </a:lt2>
        <a:accent1>
          <a:srgbClr val="000099"/>
        </a:accent1>
        <a:accent2>
          <a:srgbClr val="00B000"/>
        </a:accent2>
        <a:accent3>
          <a:srgbClr val="FFFFFF"/>
        </a:accent3>
        <a:accent4>
          <a:srgbClr val="DADADA"/>
        </a:accent4>
        <a:accent5>
          <a:srgbClr val="AAAACA"/>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3_Custom Design">
  <a:themeElements>
    <a:clrScheme name="">
      <a:dk1>
        <a:srgbClr val="FF0066"/>
      </a:dk1>
      <a:lt1>
        <a:srgbClr val="FFFFFF"/>
      </a:lt1>
      <a:dk2>
        <a:srgbClr val="FF3300"/>
      </a:dk2>
      <a:lt2>
        <a:srgbClr val="003366"/>
      </a:lt2>
      <a:accent1>
        <a:srgbClr val="000099"/>
      </a:accent1>
      <a:accent2>
        <a:srgbClr val="AE2B02"/>
      </a:accent2>
      <a:accent3>
        <a:srgbClr val="FFFFFF"/>
      </a:accent3>
      <a:accent4>
        <a:srgbClr val="DA0056"/>
      </a:accent4>
      <a:accent5>
        <a:srgbClr val="AAAACA"/>
      </a:accent5>
      <a:accent6>
        <a:srgbClr val="9D2602"/>
      </a:accent6>
      <a:hlink>
        <a:srgbClr val="66CCFF"/>
      </a:hlink>
      <a:folHlink>
        <a:srgbClr val="FFE701"/>
      </a:folHlink>
    </a:clrScheme>
    <a:fontScheme name="1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3_Custom Design 13">
        <a:dk1>
          <a:srgbClr val="003366"/>
        </a:dk1>
        <a:lt1>
          <a:srgbClr val="FFFFFF"/>
        </a:lt1>
        <a:dk2>
          <a:srgbClr val="66FF99"/>
        </a:dk2>
        <a:lt2>
          <a:srgbClr val="CCFFFF"/>
        </a:lt2>
        <a:accent1>
          <a:srgbClr val="3366CC"/>
        </a:accent1>
        <a:accent2>
          <a:srgbClr val="00B000"/>
        </a:accent2>
        <a:accent3>
          <a:srgbClr val="B8FF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3_Custom Design 14">
        <a:dk1>
          <a:srgbClr val="FFFFFF"/>
        </a:dk1>
        <a:lt1>
          <a:srgbClr val="FFFFFF"/>
        </a:lt1>
        <a:dk2>
          <a:srgbClr val="CCFFFF"/>
        </a:dk2>
        <a:lt2>
          <a:srgbClr val="003366"/>
        </a:lt2>
        <a:accent1>
          <a:srgbClr val="3366CC"/>
        </a:accent1>
        <a:accent2>
          <a:srgbClr val="00B000"/>
        </a:accent2>
        <a:accent3>
          <a:srgbClr val="FFFFFF"/>
        </a:accent3>
        <a:accent4>
          <a:srgbClr val="DADADA"/>
        </a:accent4>
        <a:accent5>
          <a:srgbClr val="ADB8E2"/>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13_Custom Design 15">
        <a:dk1>
          <a:srgbClr val="FFFFFF"/>
        </a:dk1>
        <a:lt1>
          <a:srgbClr val="FFFFFF"/>
        </a:lt1>
        <a:dk2>
          <a:srgbClr val="CCFFFF"/>
        </a:dk2>
        <a:lt2>
          <a:srgbClr val="003366"/>
        </a:lt2>
        <a:accent1>
          <a:srgbClr val="000099"/>
        </a:accent1>
        <a:accent2>
          <a:srgbClr val="00B000"/>
        </a:accent2>
        <a:accent3>
          <a:srgbClr val="FFFFFF"/>
        </a:accent3>
        <a:accent4>
          <a:srgbClr val="DADADA"/>
        </a:accent4>
        <a:accent5>
          <a:srgbClr val="AAAACA"/>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13_Custom Design 16">
        <a:dk1>
          <a:srgbClr val="FFFFFF"/>
        </a:dk1>
        <a:lt1>
          <a:srgbClr val="FFFFFF"/>
        </a:lt1>
        <a:dk2>
          <a:srgbClr val="003399"/>
        </a:dk2>
        <a:lt2>
          <a:srgbClr val="003366"/>
        </a:lt2>
        <a:accent1>
          <a:srgbClr val="000099"/>
        </a:accent1>
        <a:accent2>
          <a:srgbClr val="00B000"/>
        </a:accent2>
        <a:accent3>
          <a:srgbClr val="FFFFFF"/>
        </a:accent3>
        <a:accent4>
          <a:srgbClr val="DADADA"/>
        </a:accent4>
        <a:accent5>
          <a:srgbClr val="AAAACA"/>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7_Custom Design">
  <a:themeElements>
    <a:clrScheme name="">
      <a:dk1>
        <a:srgbClr val="FF0066"/>
      </a:dk1>
      <a:lt1>
        <a:srgbClr val="FFFFFF"/>
      </a:lt1>
      <a:dk2>
        <a:srgbClr val="FF3300"/>
      </a:dk2>
      <a:lt2>
        <a:srgbClr val="003366"/>
      </a:lt2>
      <a:accent1>
        <a:srgbClr val="000099"/>
      </a:accent1>
      <a:accent2>
        <a:srgbClr val="AE2B02"/>
      </a:accent2>
      <a:accent3>
        <a:srgbClr val="FFFFFF"/>
      </a:accent3>
      <a:accent4>
        <a:srgbClr val="DA0056"/>
      </a:accent4>
      <a:accent5>
        <a:srgbClr val="AAAACA"/>
      </a:accent5>
      <a:accent6>
        <a:srgbClr val="9D2602"/>
      </a:accent6>
      <a:hlink>
        <a:srgbClr val="66CCFF"/>
      </a:hlink>
      <a:folHlink>
        <a:srgbClr val="FFE701"/>
      </a:folHlink>
    </a:clrScheme>
    <a:fontScheme name="8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8_Custom Design 13">
        <a:dk1>
          <a:srgbClr val="003366"/>
        </a:dk1>
        <a:lt1>
          <a:srgbClr val="FFFFFF"/>
        </a:lt1>
        <a:dk2>
          <a:srgbClr val="66FF99"/>
        </a:dk2>
        <a:lt2>
          <a:srgbClr val="CCFFFF"/>
        </a:lt2>
        <a:accent1>
          <a:srgbClr val="3366CC"/>
        </a:accent1>
        <a:accent2>
          <a:srgbClr val="00B000"/>
        </a:accent2>
        <a:accent3>
          <a:srgbClr val="B8FF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Custom Design 14">
        <a:dk1>
          <a:srgbClr val="FFFFFF"/>
        </a:dk1>
        <a:lt1>
          <a:srgbClr val="FFFFFF"/>
        </a:lt1>
        <a:dk2>
          <a:srgbClr val="CCFFFF"/>
        </a:dk2>
        <a:lt2>
          <a:srgbClr val="003366"/>
        </a:lt2>
        <a:accent1>
          <a:srgbClr val="3366CC"/>
        </a:accent1>
        <a:accent2>
          <a:srgbClr val="00B000"/>
        </a:accent2>
        <a:accent3>
          <a:srgbClr val="FFFFFF"/>
        </a:accent3>
        <a:accent4>
          <a:srgbClr val="DADADA"/>
        </a:accent4>
        <a:accent5>
          <a:srgbClr val="ADB8E2"/>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8_Custom Design 15">
        <a:dk1>
          <a:srgbClr val="FFFFFF"/>
        </a:dk1>
        <a:lt1>
          <a:srgbClr val="FFFFFF"/>
        </a:lt1>
        <a:dk2>
          <a:srgbClr val="CCFFFF"/>
        </a:dk2>
        <a:lt2>
          <a:srgbClr val="003366"/>
        </a:lt2>
        <a:accent1>
          <a:srgbClr val="000099"/>
        </a:accent1>
        <a:accent2>
          <a:srgbClr val="00B000"/>
        </a:accent2>
        <a:accent3>
          <a:srgbClr val="FFFFFF"/>
        </a:accent3>
        <a:accent4>
          <a:srgbClr val="DADADA"/>
        </a:accent4>
        <a:accent5>
          <a:srgbClr val="AAAACA"/>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8_Custom Design 16">
        <a:dk1>
          <a:srgbClr val="FFFFFF"/>
        </a:dk1>
        <a:lt1>
          <a:srgbClr val="FFFFFF"/>
        </a:lt1>
        <a:dk2>
          <a:srgbClr val="003399"/>
        </a:dk2>
        <a:lt2>
          <a:srgbClr val="003366"/>
        </a:lt2>
        <a:accent1>
          <a:srgbClr val="000099"/>
        </a:accent1>
        <a:accent2>
          <a:srgbClr val="00B000"/>
        </a:accent2>
        <a:accent3>
          <a:srgbClr val="FFFFFF"/>
        </a:accent3>
        <a:accent4>
          <a:srgbClr val="DADADA"/>
        </a:accent4>
        <a:accent5>
          <a:srgbClr val="AAAACA"/>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0_Custom Design">
  <a:themeElements>
    <a:clrScheme name="">
      <a:dk1>
        <a:srgbClr val="FF0066"/>
      </a:dk1>
      <a:lt1>
        <a:srgbClr val="FFFFFF"/>
      </a:lt1>
      <a:dk2>
        <a:srgbClr val="FF3300"/>
      </a:dk2>
      <a:lt2>
        <a:srgbClr val="003366"/>
      </a:lt2>
      <a:accent1>
        <a:srgbClr val="000099"/>
      </a:accent1>
      <a:accent2>
        <a:srgbClr val="AE2B02"/>
      </a:accent2>
      <a:accent3>
        <a:srgbClr val="FFFFFF"/>
      </a:accent3>
      <a:accent4>
        <a:srgbClr val="DA0056"/>
      </a:accent4>
      <a:accent5>
        <a:srgbClr val="AAAACA"/>
      </a:accent5>
      <a:accent6>
        <a:srgbClr val="9D2602"/>
      </a:accent6>
      <a:hlink>
        <a:srgbClr val="66CCFF"/>
      </a:hlink>
      <a:folHlink>
        <a:srgbClr val="FFE701"/>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3">
        <a:dk1>
          <a:srgbClr val="003366"/>
        </a:dk1>
        <a:lt1>
          <a:srgbClr val="FFFFFF"/>
        </a:lt1>
        <a:dk2>
          <a:srgbClr val="66FF99"/>
        </a:dk2>
        <a:lt2>
          <a:srgbClr val="CCFFFF"/>
        </a:lt2>
        <a:accent1>
          <a:srgbClr val="3366CC"/>
        </a:accent1>
        <a:accent2>
          <a:srgbClr val="00B000"/>
        </a:accent2>
        <a:accent3>
          <a:srgbClr val="B8FF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14">
        <a:dk1>
          <a:srgbClr val="FFFFFF"/>
        </a:dk1>
        <a:lt1>
          <a:srgbClr val="FFFFFF"/>
        </a:lt1>
        <a:dk2>
          <a:srgbClr val="CCFFFF"/>
        </a:dk2>
        <a:lt2>
          <a:srgbClr val="003366"/>
        </a:lt2>
        <a:accent1>
          <a:srgbClr val="3366CC"/>
        </a:accent1>
        <a:accent2>
          <a:srgbClr val="00B000"/>
        </a:accent2>
        <a:accent3>
          <a:srgbClr val="FFFFFF"/>
        </a:accent3>
        <a:accent4>
          <a:srgbClr val="DADADA"/>
        </a:accent4>
        <a:accent5>
          <a:srgbClr val="ADB8E2"/>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1_Custom Design 15">
        <a:dk1>
          <a:srgbClr val="FFFFFF"/>
        </a:dk1>
        <a:lt1>
          <a:srgbClr val="FFFFFF"/>
        </a:lt1>
        <a:dk2>
          <a:srgbClr val="CCFFFF"/>
        </a:dk2>
        <a:lt2>
          <a:srgbClr val="003366"/>
        </a:lt2>
        <a:accent1>
          <a:srgbClr val="000099"/>
        </a:accent1>
        <a:accent2>
          <a:srgbClr val="00B000"/>
        </a:accent2>
        <a:accent3>
          <a:srgbClr val="FFFFFF"/>
        </a:accent3>
        <a:accent4>
          <a:srgbClr val="DADADA"/>
        </a:accent4>
        <a:accent5>
          <a:srgbClr val="AAAACA"/>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1_Custom Design 16">
        <a:dk1>
          <a:srgbClr val="FFFFFF"/>
        </a:dk1>
        <a:lt1>
          <a:srgbClr val="FFFFFF"/>
        </a:lt1>
        <a:dk2>
          <a:srgbClr val="003399"/>
        </a:dk2>
        <a:lt2>
          <a:srgbClr val="003366"/>
        </a:lt2>
        <a:accent1>
          <a:srgbClr val="000099"/>
        </a:accent1>
        <a:accent2>
          <a:srgbClr val="00B000"/>
        </a:accent2>
        <a:accent3>
          <a:srgbClr val="FFFFFF"/>
        </a:accent3>
        <a:accent4>
          <a:srgbClr val="DADADA"/>
        </a:accent4>
        <a:accent5>
          <a:srgbClr val="AAAACA"/>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8_Custom Design">
  <a:themeElements>
    <a:clrScheme name="">
      <a:dk1>
        <a:srgbClr val="FF0066"/>
      </a:dk1>
      <a:lt1>
        <a:srgbClr val="FFFFFF"/>
      </a:lt1>
      <a:dk2>
        <a:srgbClr val="FF3300"/>
      </a:dk2>
      <a:lt2>
        <a:srgbClr val="003366"/>
      </a:lt2>
      <a:accent1>
        <a:srgbClr val="000099"/>
      </a:accent1>
      <a:accent2>
        <a:srgbClr val="AE2B02"/>
      </a:accent2>
      <a:accent3>
        <a:srgbClr val="FFFFFF"/>
      </a:accent3>
      <a:accent4>
        <a:srgbClr val="DA0056"/>
      </a:accent4>
      <a:accent5>
        <a:srgbClr val="AAAACA"/>
      </a:accent5>
      <a:accent6>
        <a:srgbClr val="9D2602"/>
      </a:accent6>
      <a:hlink>
        <a:srgbClr val="66CCFF"/>
      </a:hlink>
      <a:folHlink>
        <a:srgbClr val="FFE701"/>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D9265"/>
        </a:solidFill>
        <a:ln w="57150" cap="flat" cmpd="thickThin" algn="ctr">
          <a:solidFill>
            <a:srgbClr val="265787"/>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2400" b="0" i="0" u="none" strike="noStrike" cap="none" normalizeH="0" baseline="0" smtClean="0">
            <a:ln>
              <a:noFill/>
            </a:ln>
            <a:solidFill>
              <a:schemeClr val="bg1"/>
            </a:solidFill>
            <a:effectLst/>
            <a:latin typeface="Arial" charset="0"/>
            <a:ea typeface="MS PGothic" pitchFamily="34" charset="-128"/>
          </a:defRPr>
        </a:defPPr>
      </a:lstStyle>
    </a:spDef>
    <a:lnDef>
      <a:spPr bwMode="auto">
        <a:xfrm>
          <a:off x="0" y="0"/>
          <a:ext cx="1" cy="1"/>
        </a:xfrm>
        <a:custGeom>
          <a:avLst/>
          <a:gdLst/>
          <a:ahLst/>
          <a:cxnLst/>
          <a:rect l="0" t="0" r="0" b="0"/>
          <a:pathLst/>
        </a:custGeom>
        <a:solidFill>
          <a:srgbClr val="CD9265"/>
        </a:solidFill>
        <a:ln w="57150" cap="flat" cmpd="thickThin" algn="ctr">
          <a:solidFill>
            <a:srgbClr val="265787"/>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2400" b="0" i="0" u="none" strike="noStrike" cap="none" normalizeH="0" baseline="0" smtClean="0">
            <a:ln>
              <a:noFill/>
            </a:ln>
            <a:solidFill>
              <a:schemeClr val="bg1"/>
            </a:solidFill>
            <a:effectLst/>
            <a:latin typeface="Arial" charset="0"/>
            <a:ea typeface="MS PGothic" pitchFamily="34"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3366"/>
        </a:dk1>
        <a:lt1>
          <a:srgbClr val="FFFFFF"/>
        </a:lt1>
        <a:dk2>
          <a:srgbClr val="66FF99"/>
        </a:dk2>
        <a:lt2>
          <a:srgbClr val="CCFFFF"/>
        </a:lt2>
        <a:accent1>
          <a:srgbClr val="3366CC"/>
        </a:accent1>
        <a:accent2>
          <a:srgbClr val="00B000"/>
        </a:accent2>
        <a:accent3>
          <a:srgbClr val="B8FF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14">
        <a:dk1>
          <a:srgbClr val="FFFFFF"/>
        </a:dk1>
        <a:lt1>
          <a:srgbClr val="FFFFFF"/>
        </a:lt1>
        <a:dk2>
          <a:srgbClr val="CCFFFF"/>
        </a:dk2>
        <a:lt2>
          <a:srgbClr val="003366"/>
        </a:lt2>
        <a:accent1>
          <a:srgbClr val="3366CC"/>
        </a:accent1>
        <a:accent2>
          <a:srgbClr val="00B000"/>
        </a:accent2>
        <a:accent3>
          <a:srgbClr val="FFFFFF"/>
        </a:accent3>
        <a:accent4>
          <a:srgbClr val="DADADA"/>
        </a:accent4>
        <a:accent5>
          <a:srgbClr val="ADB8E2"/>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Custom Design 15">
        <a:dk1>
          <a:srgbClr val="FFFFFF"/>
        </a:dk1>
        <a:lt1>
          <a:srgbClr val="FFFFFF"/>
        </a:lt1>
        <a:dk2>
          <a:srgbClr val="CCFFFF"/>
        </a:dk2>
        <a:lt2>
          <a:srgbClr val="003366"/>
        </a:lt2>
        <a:accent1>
          <a:srgbClr val="000099"/>
        </a:accent1>
        <a:accent2>
          <a:srgbClr val="00B000"/>
        </a:accent2>
        <a:accent3>
          <a:srgbClr val="FFFFFF"/>
        </a:accent3>
        <a:accent4>
          <a:srgbClr val="DADADA"/>
        </a:accent4>
        <a:accent5>
          <a:srgbClr val="AAAACA"/>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Custom Design 16">
        <a:dk1>
          <a:srgbClr val="FFFFFF"/>
        </a:dk1>
        <a:lt1>
          <a:srgbClr val="FFFFFF"/>
        </a:lt1>
        <a:dk2>
          <a:srgbClr val="003399"/>
        </a:dk2>
        <a:lt2>
          <a:srgbClr val="003366"/>
        </a:lt2>
        <a:accent1>
          <a:srgbClr val="000099"/>
        </a:accent1>
        <a:accent2>
          <a:srgbClr val="00B000"/>
        </a:accent2>
        <a:accent3>
          <a:srgbClr val="FFFFFF"/>
        </a:accent3>
        <a:accent4>
          <a:srgbClr val="DADADA"/>
        </a:accent4>
        <a:accent5>
          <a:srgbClr val="AAAACA"/>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6_Custom Design">
  <a:themeElements>
    <a:clrScheme name="">
      <a:dk1>
        <a:srgbClr val="FF0066"/>
      </a:dk1>
      <a:lt1>
        <a:srgbClr val="FFFFFF"/>
      </a:lt1>
      <a:dk2>
        <a:srgbClr val="FF3300"/>
      </a:dk2>
      <a:lt2>
        <a:srgbClr val="003366"/>
      </a:lt2>
      <a:accent1>
        <a:srgbClr val="000099"/>
      </a:accent1>
      <a:accent2>
        <a:srgbClr val="AE2B02"/>
      </a:accent2>
      <a:accent3>
        <a:srgbClr val="FFFFFF"/>
      </a:accent3>
      <a:accent4>
        <a:srgbClr val="DA0056"/>
      </a:accent4>
      <a:accent5>
        <a:srgbClr val="AAAACA"/>
      </a:accent5>
      <a:accent6>
        <a:srgbClr val="9D2602"/>
      </a:accent6>
      <a:hlink>
        <a:srgbClr val="66CCFF"/>
      </a:hlink>
      <a:folHlink>
        <a:srgbClr val="FFE701"/>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3366"/>
        </a:dk1>
        <a:lt1>
          <a:srgbClr val="FFFFFF"/>
        </a:lt1>
        <a:dk2>
          <a:srgbClr val="66FF99"/>
        </a:dk2>
        <a:lt2>
          <a:srgbClr val="CCFFFF"/>
        </a:lt2>
        <a:accent1>
          <a:srgbClr val="3366CC"/>
        </a:accent1>
        <a:accent2>
          <a:srgbClr val="00B000"/>
        </a:accent2>
        <a:accent3>
          <a:srgbClr val="B8FF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14">
        <a:dk1>
          <a:srgbClr val="FFFFFF"/>
        </a:dk1>
        <a:lt1>
          <a:srgbClr val="FFFFFF"/>
        </a:lt1>
        <a:dk2>
          <a:srgbClr val="CCFFFF"/>
        </a:dk2>
        <a:lt2>
          <a:srgbClr val="003366"/>
        </a:lt2>
        <a:accent1>
          <a:srgbClr val="3366CC"/>
        </a:accent1>
        <a:accent2>
          <a:srgbClr val="00B000"/>
        </a:accent2>
        <a:accent3>
          <a:srgbClr val="FFFFFF"/>
        </a:accent3>
        <a:accent4>
          <a:srgbClr val="DADADA"/>
        </a:accent4>
        <a:accent5>
          <a:srgbClr val="ADB8E2"/>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Custom Design 15">
        <a:dk1>
          <a:srgbClr val="FFFFFF"/>
        </a:dk1>
        <a:lt1>
          <a:srgbClr val="FFFFFF"/>
        </a:lt1>
        <a:dk2>
          <a:srgbClr val="CCFFFF"/>
        </a:dk2>
        <a:lt2>
          <a:srgbClr val="003366"/>
        </a:lt2>
        <a:accent1>
          <a:srgbClr val="000099"/>
        </a:accent1>
        <a:accent2>
          <a:srgbClr val="00B000"/>
        </a:accent2>
        <a:accent3>
          <a:srgbClr val="FFFFFF"/>
        </a:accent3>
        <a:accent4>
          <a:srgbClr val="DADADA"/>
        </a:accent4>
        <a:accent5>
          <a:srgbClr val="AAAACA"/>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Custom Design 16">
        <a:dk1>
          <a:srgbClr val="FFFFFF"/>
        </a:dk1>
        <a:lt1>
          <a:srgbClr val="FFFFFF"/>
        </a:lt1>
        <a:dk2>
          <a:srgbClr val="003399"/>
        </a:dk2>
        <a:lt2>
          <a:srgbClr val="003366"/>
        </a:lt2>
        <a:accent1>
          <a:srgbClr val="000099"/>
        </a:accent1>
        <a:accent2>
          <a:srgbClr val="00B000"/>
        </a:accent2>
        <a:accent3>
          <a:srgbClr val="FFFFFF"/>
        </a:accent3>
        <a:accent4>
          <a:srgbClr val="DADADA"/>
        </a:accent4>
        <a:accent5>
          <a:srgbClr val="AAAACA"/>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Lst>
</a:theme>
</file>

<file path=customXML/_rels/item2.xml.rels>&#65279;<?xml version="1.0" encoding="utf-8"?><Relationships xmlns="http://schemas.openxmlformats.org/package/2006/relationships"><Relationship Type="http://schemas.openxmlformats.org/officeDocument/2006/relationships/customXmlProps" Target="/customXML/itemProps2.xml" Id="Rd3c4172d526e4b2384ade4b889302c76" /></Relationships>
</file>

<file path=customXML/item2.xml><?xml version="1.0" encoding="utf-8"?>
<metadata xmlns="http://www.objective.com/ecm/document/metadata/FF3C5B18883D4E21973B57C2EEED7FD1" version="1.0.0">
  <systemFields>
    <field name="Objective-Id">
      <value order="0">A22294283</value>
    </field>
    <field name="Objective-Title">
      <value order="0">Professional standards ppt - English - Final</value>
    </field>
    <field name="Objective-Description">
      <value order="0"/>
    </field>
    <field name="Objective-CreationStamp">
      <value order="0">2018-05-09T07:54:40Z</value>
    </field>
    <field name="Objective-IsApproved">
      <value order="0">false</value>
    </field>
    <field name="Objective-IsPublished">
      <value order="0">true</value>
    </field>
    <field name="Objective-DatePublished">
      <value order="0">2018-05-11T13:21:19Z</value>
    </field>
    <field name="Objective-ModificationStamp">
      <value order="0">2018-05-11T13:21:19Z</value>
    </field>
    <field name="Objective-Owner">
      <value order="0">Holland, Eirian (EPS - Curriculum)</value>
    </field>
    <field name="Objective-Path">
      <value order="0">Objective Global Folder:Corporate File Plan:POLICY DEVELOPMENT &amp; REGULATION:Policy Development - Education &amp; Skills:Policy Development - Education Workforce Development:Professional Standards - Policy Development - Support Staff Standards - 2016-2018 :Consortia roadshows wc 14/05/18</value>
    </field>
    <field name="Objective-Parent">
      <value order="0">Consortia roadshows wc 14/05/18</value>
    </field>
    <field name="Objective-State">
      <value order="0">Published</value>
    </field>
    <field name="Objective-VersionId">
      <value order="0">vA44400269</value>
    </field>
    <field name="Objective-Version">
      <value order="0">7.0</value>
    </field>
    <field name="Objective-VersionNumber">
      <value order="0">8</value>
    </field>
    <field name="Objective-VersionComment">
      <value order="0"/>
    </field>
    <field name="Objective-FileNumber">
      <value order="0">qA1271349</value>
    </field>
    <field name="Objective-Classification">
      <value order="0">Official</value>
    </field>
    <field name="Objective-Caveats">
      <value order="0"/>
    </field>
  </systemFields>
  <catalogues>
    <catalogue name="Document Type Catalogue" type="type" ori="id:cA14">
      <field name="Objective-Language">
        <value order="0">English (eng)</value>
      </field>
      <field name="Objective-Date Acquired">
        <value order="0"/>
      </field>
      <field name="Objective-What to Keep">
        <value order="0">No</value>
      </field>
      <field name="Objective-Official Translation">
        <value order="0"/>
      </field>
      <field name="Objective-Connect Creator">
        <value order="0"/>
      </field>
    </catalogue>
  </catalogues>
</metadata>
</file>

<file path=customXML/itemProps2.xml><?xml version="1.0" encoding="utf-8"?>
<ds:datastoreItem xmlns:ds="http://schemas.openxmlformats.org/officeDocument/2006/customXml" ds:itemID="{5745109E-2DDF-40CB-AC2B-FF9B10C90820}">
  <ds:schemaRefs>
    <ds:schemaRef ds:uri="http://www.objective.com/ecm/document/metadata/FF3C5B18883D4E21973B57C2EEED7FD1"/>
  </ds:schemaRefs>
</ds:datastoreItem>
</file>

<file path=docProps/app.xml><?xml version="1.0" encoding="utf-8"?>
<Properties xmlns="http://schemas.openxmlformats.org/officeDocument/2006/extended-properties" xmlns:vt="http://schemas.openxmlformats.org/officeDocument/2006/docPropsVTypes">
  <TotalTime>1856</TotalTime>
  <Words>2128</Words>
  <Application>Microsoft Office PowerPoint</Application>
  <PresentationFormat>Custom</PresentationFormat>
  <Paragraphs>549</Paragraphs>
  <Slides>54</Slides>
  <Notes>11</Notes>
  <HiddenSlides>0</HiddenSlides>
  <MMClips>0</MMClips>
  <ScaleCrop>false</ScaleCrop>
  <HeadingPairs>
    <vt:vector size="4" baseType="variant">
      <vt:variant>
        <vt:lpstr>Theme</vt:lpstr>
      </vt:variant>
      <vt:variant>
        <vt:i4>29</vt:i4>
      </vt:variant>
      <vt:variant>
        <vt:lpstr>Slide Titles</vt:lpstr>
      </vt:variant>
      <vt:variant>
        <vt:i4>54</vt:i4>
      </vt:variant>
    </vt:vector>
  </HeadingPairs>
  <TitlesOfParts>
    <vt:vector size="83" baseType="lpstr">
      <vt:lpstr>8_Custom Design</vt:lpstr>
      <vt:lpstr>2_Custom Design</vt:lpstr>
      <vt:lpstr>47_Custom Design</vt:lpstr>
      <vt:lpstr>15_Custom Design</vt:lpstr>
      <vt:lpstr>13_Custom Design</vt:lpstr>
      <vt:lpstr>57_Custom Design</vt:lpstr>
      <vt:lpstr>60_Custom Design</vt:lpstr>
      <vt:lpstr>38_Custom Design</vt:lpstr>
      <vt:lpstr>46_Custom Design</vt:lpstr>
      <vt:lpstr>42_Custom Design</vt:lpstr>
      <vt:lpstr>12_Custom Design</vt:lpstr>
      <vt:lpstr>22_Custom Design</vt:lpstr>
      <vt:lpstr>7_Custom Design</vt:lpstr>
      <vt:lpstr>6_Custom Design</vt:lpstr>
      <vt:lpstr>1_Custom Design</vt:lpstr>
      <vt:lpstr>3_Custom Design</vt:lpstr>
      <vt:lpstr>11_Custom Design</vt:lpstr>
      <vt:lpstr>67_Custom Design</vt:lpstr>
      <vt:lpstr>65_Custom Design</vt:lpstr>
      <vt:lpstr>1_Office Theme</vt:lpstr>
      <vt:lpstr>90_Custom Design</vt:lpstr>
      <vt:lpstr>45_Custom Design</vt:lpstr>
      <vt:lpstr>14_Custom Design</vt:lpstr>
      <vt:lpstr>4_Custom Design</vt:lpstr>
      <vt:lpstr>2_Office Theme</vt:lpstr>
      <vt:lpstr>3_Office Theme</vt:lpstr>
      <vt:lpstr>5_Office Theme</vt:lpstr>
      <vt:lpstr>Office Theme</vt:lpstr>
      <vt:lpstr>4_Office Theme</vt:lpstr>
      <vt:lpstr>PowerPoint Presentation</vt:lpstr>
      <vt:lpstr>    Professional standards </vt:lpstr>
      <vt:lpstr>    Professional standards </vt:lpstr>
      <vt:lpstr>   Our national mission: the Welsh education agenda… </vt:lpstr>
      <vt:lpstr>   Our national mission - helping professionalism to flourish… </vt:lpstr>
      <vt:lpstr> Helping professionalism to flourish…the new standards… </vt:lpstr>
      <vt:lpstr>    Professional standards </vt:lpstr>
      <vt:lpstr>PowerPoint Presentation</vt:lpstr>
      <vt:lpstr>PowerPoint Presentation</vt:lpstr>
      <vt:lpstr>PowerPoint Presentation</vt:lpstr>
      <vt:lpstr>PowerPoint Presentation</vt:lpstr>
      <vt:lpstr>    Professional standards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Professional standards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With individuals in formal leadership positions… </vt:lpstr>
      <vt:lpstr>       Using the leadership standards…as reviewer </vt:lpstr>
      <vt:lpstr>      Professional standards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new professional standards… </vt:lpstr>
      <vt:lpstr>       Professional standards </vt:lpstr>
      <vt:lpstr>      For all staff – leaders, teachers and those assisting teaching        Where the standards fit… </vt:lpstr>
      <vt:lpstr>PowerPoint Presentation</vt:lpstr>
      <vt:lpstr>    The new professional standards… </vt:lpstr>
      <vt:lpstr>   The new professional standards… </vt:lpstr>
    </vt:vector>
  </TitlesOfParts>
  <Company>University of Wolverhampton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giulia vidal</dc:creator>
  <cp:lastModifiedBy>Vidal, Giulia (EPS - PSPDD)</cp:lastModifiedBy>
  <cp:revision>168</cp:revision>
  <cp:lastPrinted>2018-05-04T10:33:15Z</cp:lastPrinted>
  <dcterms:created xsi:type="dcterms:W3CDTF">2014-03-21T19:17:17Z</dcterms:created>
  <dcterms:modified xsi:type="dcterms:W3CDTF">2018-05-11T13:21:05Z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A22294283</vt:lpwstr>
  </property>
  <property fmtid="{D5CDD505-2E9C-101B-9397-08002B2CF9AE}" pid="4" name="Objective-Title">
    <vt:lpwstr>Professional standards ppt - English - Final</vt:lpwstr>
  </property>
  <property fmtid="{D5CDD505-2E9C-101B-9397-08002B2CF9AE}" pid="5" name="Objective-Description">
    <vt:lpwstr/>
  </property>
  <property fmtid="{D5CDD505-2E9C-101B-9397-08002B2CF9AE}" pid="6" name="Objective-CreationStamp">
    <vt:filetime>2018-05-09T07:54:40Z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2018-05-11T13:21:19Z</vt:filetime>
  </property>
  <property fmtid="{D5CDD505-2E9C-101B-9397-08002B2CF9AE}" pid="10" name="Objective-ModificationStamp">
    <vt:filetime>2018-05-11T13:21:19Z</vt:filetime>
  </property>
  <property fmtid="{D5CDD505-2E9C-101B-9397-08002B2CF9AE}" pid="11" name="Objective-Owner">
    <vt:lpwstr>Holland, Eirian (EPS - Curriculum)</vt:lpwstr>
  </property>
  <property fmtid="{D5CDD505-2E9C-101B-9397-08002B2CF9AE}" pid="12" name="Objective-Path">
    <vt:lpwstr>Objective Global Folder:Corporate File Plan:POLICY DEVELOPMENT &amp; REGULATION:Policy Development - Education &amp; Skills:Policy Development - Education Workforce Development:Professional Standards - Policy Development - Support Staff Standards - 2016-2018 :Consortia roadshows wc 14/05/18</vt:lpwstr>
  </property>
  <property fmtid="{D5CDD505-2E9C-101B-9397-08002B2CF9AE}" pid="13" name="Objective-Parent">
    <vt:lpwstr>Consortia roadshows wc 14/05/18</vt:lpwstr>
  </property>
  <property fmtid="{D5CDD505-2E9C-101B-9397-08002B2CF9AE}" pid="14" name="Objective-State">
    <vt:lpwstr>Published</vt:lpwstr>
  </property>
  <property fmtid="{D5CDD505-2E9C-101B-9397-08002B2CF9AE}" pid="15" name="Objective-VersionId">
    <vt:lpwstr>vA44400269</vt:lpwstr>
  </property>
  <property fmtid="{D5CDD505-2E9C-101B-9397-08002B2CF9AE}" pid="16" name="Objective-Version">
    <vt:lpwstr>7.0</vt:lpwstr>
  </property>
  <property fmtid="{D5CDD505-2E9C-101B-9397-08002B2CF9AE}" pid="17" name="Objective-VersionNumber">
    <vt:r8>8</vt:r8>
  </property>
  <property fmtid="{D5CDD505-2E9C-101B-9397-08002B2CF9AE}" pid="18" name="Objective-VersionComment">
    <vt:lpwstr/>
  </property>
  <property fmtid="{D5CDD505-2E9C-101B-9397-08002B2CF9AE}" pid="19" name="Objective-FileNumber">
    <vt:lpwstr>qA1271349</vt:lpwstr>
  </property>
  <property fmtid="{D5CDD505-2E9C-101B-9397-08002B2CF9AE}" pid="20" name="Objective-Classification">
    <vt:lpwstr>Official</vt:lpwstr>
  </property>
  <property fmtid="{D5CDD505-2E9C-101B-9397-08002B2CF9AE}" pid="21" name="Objective-Caveats">
    <vt:lpwstr/>
  </property>
  <property fmtid="{D5CDD505-2E9C-101B-9397-08002B2CF9AE}" pid="22" name="Objective-Language">
    <vt:lpwstr>English (eng)</vt:lpwstr>
  </property>
  <property fmtid="{D5CDD505-2E9C-101B-9397-08002B2CF9AE}" pid="23" name="Objective-Date Acquired">
    <vt:lpwstr/>
  </property>
  <property fmtid="{D5CDD505-2E9C-101B-9397-08002B2CF9AE}" pid="24" name="Objective-What to Keep">
    <vt:lpwstr>No</vt:lpwstr>
  </property>
  <property fmtid="{D5CDD505-2E9C-101B-9397-08002B2CF9AE}" pid="25" name="Objective-Official Translation">
    <vt:lpwstr/>
  </property>
  <property fmtid="{D5CDD505-2E9C-101B-9397-08002B2CF9AE}" pid="26" name="Objective-Connect Creator">
    <vt:lpwstr/>
  </property>
  <property fmtid="{D5CDD505-2E9C-101B-9397-08002B2CF9AE}" pid="27" name="Objective-Comment">
    <vt:lpwstr/>
  </property>
  <property fmtid="{D5CDD505-2E9C-101B-9397-08002B2CF9AE}" pid="28" name="Objective-Language [system]">
    <vt:lpwstr>English (eng)</vt:lpwstr>
  </property>
  <property fmtid="{D5CDD505-2E9C-101B-9397-08002B2CF9AE}" pid="29" name="Objective-Date Acquired [system]">
    <vt:lpwstr/>
  </property>
  <property fmtid="{D5CDD505-2E9C-101B-9397-08002B2CF9AE}" pid="30" name="Objective-What to Keep [system]">
    <vt:lpwstr>No</vt:lpwstr>
  </property>
  <property fmtid="{D5CDD505-2E9C-101B-9397-08002B2CF9AE}" pid="31" name="Objective-Official Translation [system]">
    <vt:lpwstr/>
  </property>
  <property fmtid="{D5CDD505-2E9C-101B-9397-08002B2CF9AE}" pid="32" name="Objective-Connect Creator [system]">
    <vt:lpwstr/>
  </property>
</Properties>
</file>